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E22626"/>
    <a:srgbClr val="F2A1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CCE604-6242-4768-A1CE-4489D2497BFD}" v="361" dt="2020-11-14T14:49:51.5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57" autoAdjust="0"/>
  </p:normalViewPr>
  <p:slideViewPr>
    <p:cSldViewPr snapToGrid="0">
      <p:cViewPr varScale="1">
        <p:scale>
          <a:sx n="107" d="100"/>
          <a:sy n="107" d="100"/>
        </p:scale>
        <p:origin x="84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C4833-1235-418E-B599-E3FE08EC74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9A4276-1081-4259-AAEE-CB5871F392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621C7-9878-4EE2-A4D4-7B4922B4E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48CA-F58E-4BEA-B332-55D7D8957558}" type="datetimeFigureOut">
              <a:rPr lang="nl-NL" smtClean="0"/>
              <a:t>14-11-2020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4524C-D0FB-4053-AC7F-AB6F77357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58345-B331-4536-A5A7-1E30D4547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60912-54DF-4670-BA73-F151BD5235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981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F2F77-F16F-4F77-A5F1-B1B5A16E0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53CD22-435E-4E7B-8965-464D9993DF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67033-2DAD-4A46-815C-DB2F36BE8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48CA-F58E-4BEA-B332-55D7D8957558}" type="datetimeFigureOut">
              <a:rPr lang="nl-NL" smtClean="0"/>
              <a:t>14-11-2020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A47DD-F967-4128-A5F5-C04DBA28A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7B49E-B736-4DE6-975C-722EE50D8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60912-54DF-4670-BA73-F151BD5235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27787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2D71C7-2796-4B14-8CE0-B05EDB6F44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150DB9-06DF-4595-BA1C-8E8244E454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CC964-36C2-4D44-A290-A941596BB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48CA-F58E-4BEA-B332-55D7D8957558}" type="datetimeFigureOut">
              <a:rPr lang="nl-NL" smtClean="0"/>
              <a:t>14-11-2020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DEC54-2969-4F75-9B2B-614E18BFC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86B47-1B7F-4F42-BC50-9850FE411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60912-54DF-4670-BA73-F151BD5235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594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F6A41-CD7E-4FD4-8F5E-612DA5217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41BC5-40D7-4119-87E3-84EF1A111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2C6ED-2864-47D4-BB1E-A8289F8B2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48CA-F58E-4BEA-B332-55D7D8957558}" type="datetimeFigureOut">
              <a:rPr lang="nl-NL" smtClean="0"/>
              <a:t>14-11-2020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65C530-BCC3-4128-B8ED-F7FDEE957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736E7-53F2-4B2C-8F25-9218DC067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60912-54DF-4670-BA73-F151BD5235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6822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F0558-295C-4E2D-A98B-02C27874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6BD6F-225D-4207-B48B-2E06B3EDB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8CDF1-AFF2-4F3B-84F5-290E4401C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48CA-F58E-4BEA-B332-55D7D8957558}" type="datetimeFigureOut">
              <a:rPr lang="nl-NL" smtClean="0"/>
              <a:t>14-11-2020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894C6-BF45-4C94-AE77-1D64322F9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F71C3-1001-4D64-BCA1-2A3C736E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60912-54DF-4670-BA73-F151BD5235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35677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66601-E432-4220-9D55-B5B94E116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962DB-2E52-4110-B3AB-9C7258E0B7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326927-ED1C-43FD-9B4F-E83A0C93B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71B63-437D-41CD-BAF7-E2557E007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48CA-F58E-4BEA-B332-55D7D8957558}" type="datetimeFigureOut">
              <a:rPr lang="nl-NL" smtClean="0"/>
              <a:t>14-11-2020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E88CDA-D74B-4118-8736-95ADA28D2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C85C7B-9C48-4A1E-A9B9-916894D2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60912-54DF-4670-BA73-F151BD5235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4280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C3FA4-C885-4063-82CF-D32D871F4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D9C647-9ECD-4F38-9F1D-599CC7543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431E6E-ADA2-43E9-AAFB-64754576D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55C319-B39C-4490-AC48-51D69A10BA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EF8EAC-0142-4FE0-97D7-317689B860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59B96E-27BD-4A81-8AB1-7B256AF4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48CA-F58E-4BEA-B332-55D7D8957558}" type="datetimeFigureOut">
              <a:rPr lang="nl-NL" smtClean="0"/>
              <a:t>14-11-2020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E01EB7-0DA2-4E14-A176-B0F8C229D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6FC160-9365-4A83-8F5C-AE057751A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60912-54DF-4670-BA73-F151BD5235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2270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8D229-EBD6-41AD-9010-438D2915D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C94645-A872-473B-B2D5-4902DC391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48CA-F58E-4BEA-B332-55D7D8957558}" type="datetimeFigureOut">
              <a:rPr lang="nl-NL" smtClean="0"/>
              <a:t>14-11-2020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4C6E74-2AEA-432C-9FE2-9B81260F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E8B742-23CE-4339-B4C9-F41C8FE48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60912-54DF-4670-BA73-F151BD5235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712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46665E-224F-4C42-9A37-0F04A0DAD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48CA-F58E-4BEA-B332-55D7D8957558}" type="datetimeFigureOut">
              <a:rPr lang="nl-NL" smtClean="0"/>
              <a:t>14-11-2020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C19C6B-AC20-4A5F-A7E3-5E16C26C8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4565F-6C66-4CDB-B019-9BDBDA06E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60912-54DF-4670-BA73-F151BD5235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7711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22DF8-2C58-45EA-B5EE-6D8F21543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76BA0-829C-4C30-AAF9-846E49A8E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58A3C0-1918-41A7-ABB8-13EA68EA42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A0CD9F-6105-4737-8597-30114390E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48CA-F58E-4BEA-B332-55D7D8957558}" type="datetimeFigureOut">
              <a:rPr lang="nl-NL" smtClean="0"/>
              <a:t>14-11-2020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D7EC3B-1DEA-4D82-8525-B211A15E4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85A7ED-54C4-43E3-BE2B-6881DCFC9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60912-54DF-4670-BA73-F151BD5235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7049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3B31E-A225-4D52-942B-8F0EE85FB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DC923E-1C37-4542-9E5D-7DA72CE51A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669707-8254-4C51-BEDF-9CDD7888FF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B51EBC-6E85-43F1-AECE-393E118CA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48CA-F58E-4BEA-B332-55D7D8957558}" type="datetimeFigureOut">
              <a:rPr lang="nl-NL" smtClean="0"/>
              <a:t>14-11-2020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E42184-F9C4-4078-BD0C-D6AEFDC07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451E2-2D89-45D2-9349-C9B44B39C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60912-54DF-4670-BA73-F151BD5235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1822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FA7C7C-6EF2-4424-B4A4-2197518DA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B8360-FB85-4DA2-BADE-7CF3E1B03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A9E4D-7188-4A0F-97BA-C334316FE5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B448CA-F58E-4BEA-B332-55D7D8957558}" type="datetimeFigureOut">
              <a:rPr lang="nl-NL" smtClean="0"/>
              <a:t>14-11-2020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7A980-7FF0-44A5-9A18-6AC899CAB0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F05C8-AF10-4D08-8EF3-77960C5B0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60912-54DF-4670-BA73-F151BD5235E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2878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jpe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jpeg"/><Relationship Id="rId1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FD49D7BB-513B-4133-922C-3DCC54A20746}"/>
              </a:ext>
            </a:extLst>
          </p:cNvPr>
          <p:cNvGrpSpPr/>
          <p:nvPr/>
        </p:nvGrpSpPr>
        <p:grpSpPr>
          <a:xfrm>
            <a:off x="0" y="-1"/>
            <a:ext cx="3069336" cy="6858000"/>
            <a:chOff x="0" y="-1"/>
            <a:chExt cx="3069336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AE4BF55-3289-457E-B725-8363C55463A0}"/>
                </a:ext>
              </a:extLst>
            </p:cNvPr>
            <p:cNvSpPr/>
            <p:nvPr/>
          </p:nvSpPr>
          <p:spPr>
            <a:xfrm>
              <a:off x="0" y="3671046"/>
              <a:ext cx="3069336" cy="318695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Bahnschrift SemiBold" panose="020B0502040204020203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AD82B4F-39B3-4666-A211-D59513772AD4}"/>
                </a:ext>
              </a:extLst>
            </p:cNvPr>
            <p:cNvSpPr/>
            <p:nvPr/>
          </p:nvSpPr>
          <p:spPr>
            <a:xfrm>
              <a:off x="0" y="3012141"/>
              <a:ext cx="3069336" cy="65890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3200" dirty="0" err="1">
                  <a:solidFill>
                    <a:schemeClr val="tx1"/>
                  </a:solidFill>
                  <a:latin typeface="Bahnschrift SemiBold" panose="020B0502040204020203" pitchFamily="34" charset="0"/>
                </a:rPr>
                <a:t>Shiv</a:t>
              </a:r>
              <a:r>
                <a:rPr lang="nl-NL" sz="3200" dirty="0">
                  <a:solidFill>
                    <a:schemeClr val="tx1"/>
                  </a:solidFill>
                  <a:latin typeface="Bahnschrift SemiBold" panose="020B0502040204020203" pitchFamily="34" charset="0"/>
                </a:rPr>
                <a:t> Nadar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AA1B216-27C4-43CC-A667-3D4B5704E6AB}"/>
                </a:ext>
              </a:extLst>
            </p:cNvPr>
            <p:cNvSpPr/>
            <p:nvPr/>
          </p:nvSpPr>
          <p:spPr>
            <a:xfrm>
              <a:off x="0" y="0"/>
              <a:ext cx="3069336" cy="30121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Bahnschrift SemiBold" panose="020B0502040204020203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2CBCEA6-4EDF-40B4-8050-9B2202FF3474}"/>
                </a:ext>
              </a:extLst>
            </p:cNvPr>
            <p:cNvSpPr/>
            <p:nvPr/>
          </p:nvSpPr>
          <p:spPr>
            <a:xfrm>
              <a:off x="0" y="-1"/>
              <a:ext cx="3069336" cy="685799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Bahnschrift SemiBold" panose="020B0502040204020203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70CF710-8387-4308-9AC1-B6E3BAF9400C}"/>
              </a:ext>
            </a:extLst>
          </p:cNvPr>
          <p:cNvGrpSpPr/>
          <p:nvPr/>
        </p:nvGrpSpPr>
        <p:grpSpPr>
          <a:xfrm>
            <a:off x="3059024" y="-1"/>
            <a:ext cx="3089007" cy="6858000"/>
            <a:chOff x="3032480" y="0"/>
            <a:chExt cx="3089007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340A23B-E65D-4AE9-9365-D5468777A208}"/>
                </a:ext>
              </a:extLst>
            </p:cNvPr>
            <p:cNvSpPr/>
            <p:nvPr/>
          </p:nvSpPr>
          <p:spPr>
            <a:xfrm>
              <a:off x="3069336" y="3671046"/>
              <a:ext cx="3026664" cy="318695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Bahnschrift SemiBold" panose="020B0502040204020203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970E8A-FE50-4FF1-B16D-937B57F41D2C}"/>
                </a:ext>
              </a:extLst>
            </p:cNvPr>
            <p:cNvSpPr/>
            <p:nvPr/>
          </p:nvSpPr>
          <p:spPr>
            <a:xfrm>
              <a:off x="3032480" y="3012141"/>
              <a:ext cx="3063520" cy="65890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3200" dirty="0" err="1">
                  <a:solidFill>
                    <a:schemeClr val="tx1"/>
                  </a:solidFill>
                  <a:latin typeface="Bahnschrift SemiBold" panose="020B0502040204020203" pitchFamily="34" charset="0"/>
                </a:rPr>
                <a:t>Hasso</a:t>
              </a:r>
              <a:r>
                <a:rPr lang="nl-NL" sz="3200" dirty="0">
                  <a:solidFill>
                    <a:schemeClr val="tx1"/>
                  </a:solidFill>
                  <a:latin typeface="Bahnschrift SemiBold" panose="020B0502040204020203" pitchFamily="34" charset="0"/>
                </a:rPr>
                <a:t> </a:t>
              </a:r>
              <a:r>
                <a:rPr lang="nl-NL" sz="3200" dirty="0" err="1">
                  <a:solidFill>
                    <a:schemeClr val="tx1"/>
                  </a:solidFill>
                  <a:latin typeface="Bahnschrift SemiBold" panose="020B0502040204020203" pitchFamily="34" charset="0"/>
                </a:rPr>
                <a:t>Plattner</a:t>
              </a:r>
              <a:endParaRPr lang="nl-NL" sz="3200" dirty="0">
                <a:solidFill>
                  <a:schemeClr val="tx1"/>
                </a:solidFill>
                <a:latin typeface="Bahnschrift SemiBold" panose="020B0502040204020203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A9E0D7F-7787-417B-AE78-3CE62F7DDB30}"/>
                </a:ext>
              </a:extLst>
            </p:cNvPr>
            <p:cNvSpPr/>
            <p:nvPr/>
          </p:nvSpPr>
          <p:spPr>
            <a:xfrm>
              <a:off x="3055258" y="0"/>
              <a:ext cx="3066229" cy="30121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latin typeface="Bahnschrift SemiBold" panose="020B0502040204020203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0EC9CBD-4F37-425C-BF23-A495C936DB3E}"/>
                </a:ext>
              </a:extLst>
            </p:cNvPr>
            <p:cNvSpPr/>
            <p:nvPr/>
          </p:nvSpPr>
          <p:spPr>
            <a:xfrm>
              <a:off x="3040761" y="1"/>
              <a:ext cx="3069336" cy="685799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Bahnschrift SemiBold" panose="020B0502040204020203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D3F86B8-7C09-4EEE-B867-511EF428429C}"/>
              </a:ext>
            </a:extLst>
          </p:cNvPr>
          <p:cNvGrpSpPr/>
          <p:nvPr/>
        </p:nvGrpSpPr>
        <p:grpSpPr>
          <a:xfrm>
            <a:off x="6135447" y="-1"/>
            <a:ext cx="3077369" cy="6858001"/>
            <a:chOff x="6087967" y="-2"/>
            <a:chExt cx="3077369" cy="6858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6908766-DD86-4625-A577-83CB2F84F4E0}"/>
                </a:ext>
              </a:extLst>
            </p:cNvPr>
            <p:cNvSpPr/>
            <p:nvPr/>
          </p:nvSpPr>
          <p:spPr>
            <a:xfrm>
              <a:off x="6096000" y="3671046"/>
              <a:ext cx="3069336" cy="318695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Bahnschrift SemiBold" panose="020B0502040204020203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9757A75-34F3-4459-BE58-522A3DF2386F}"/>
                </a:ext>
              </a:extLst>
            </p:cNvPr>
            <p:cNvSpPr/>
            <p:nvPr/>
          </p:nvSpPr>
          <p:spPr>
            <a:xfrm>
              <a:off x="6096000" y="3012141"/>
              <a:ext cx="3069336" cy="65890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900" dirty="0">
                  <a:solidFill>
                    <a:schemeClr val="tx1"/>
                  </a:solidFill>
                  <a:latin typeface="Bahnschrift SemiBold" panose="020B0502040204020203" pitchFamily="34" charset="0"/>
                </a:rPr>
                <a:t>Zhang </a:t>
              </a:r>
              <a:r>
                <a:rPr lang="nl-NL" sz="2900" dirty="0" err="1">
                  <a:solidFill>
                    <a:schemeClr val="tx1"/>
                  </a:solidFill>
                  <a:latin typeface="Bahnschrift SemiBold" panose="020B0502040204020203" pitchFamily="34" charset="0"/>
                </a:rPr>
                <a:t>Zhidong</a:t>
              </a:r>
              <a:endParaRPr lang="nl-NL" sz="2900" dirty="0">
                <a:solidFill>
                  <a:schemeClr val="tx1"/>
                </a:solidFill>
                <a:latin typeface="Bahnschrift SemiBold" panose="020B0502040204020203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C531F26-A573-4C1A-9755-D9027E0A8B46}"/>
                </a:ext>
              </a:extLst>
            </p:cNvPr>
            <p:cNvSpPr/>
            <p:nvPr/>
          </p:nvSpPr>
          <p:spPr>
            <a:xfrm>
              <a:off x="6096000" y="0"/>
              <a:ext cx="3069336" cy="30121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Bahnschrift SemiBold" panose="020B0502040204020203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E43C9D6-E982-4774-859C-B63E3412219F}"/>
                </a:ext>
              </a:extLst>
            </p:cNvPr>
            <p:cNvSpPr/>
            <p:nvPr/>
          </p:nvSpPr>
          <p:spPr>
            <a:xfrm>
              <a:off x="6087967" y="-2"/>
              <a:ext cx="3069336" cy="685799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Bahnschrift SemiBold" panose="020B0502040204020203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B86BB6-7C00-4C40-A547-48E2F4A6F234}"/>
              </a:ext>
            </a:extLst>
          </p:cNvPr>
          <p:cNvGrpSpPr/>
          <p:nvPr/>
        </p:nvGrpSpPr>
        <p:grpSpPr>
          <a:xfrm>
            <a:off x="9205431" y="-1"/>
            <a:ext cx="3069336" cy="6858000"/>
            <a:chOff x="9135173" y="0"/>
            <a:chExt cx="3069336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65F141D-05C9-46ED-BC70-8F5F2C22BA4C}"/>
                </a:ext>
              </a:extLst>
            </p:cNvPr>
            <p:cNvSpPr/>
            <p:nvPr/>
          </p:nvSpPr>
          <p:spPr>
            <a:xfrm>
              <a:off x="9165336" y="3671046"/>
              <a:ext cx="3026664" cy="318695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Bahnschrift SemiBold" panose="020B0502040204020203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763908-72AD-452D-8143-2B72BA791B84}"/>
                </a:ext>
              </a:extLst>
            </p:cNvPr>
            <p:cNvSpPr/>
            <p:nvPr/>
          </p:nvSpPr>
          <p:spPr>
            <a:xfrm>
              <a:off x="9155288" y="3012141"/>
              <a:ext cx="3026664" cy="65890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3200" dirty="0" err="1">
                  <a:solidFill>
                    <a:schemeClr val="tx1"/>
                  </a:solidFill>
                  <a:latin typeface="Bahnschrift SemiBold" panose="020B0502040204020203" pitchFamily="34" charset="0"/>
                </a:rPr>
                <a:t>Dietmar</a:t>
              </a:r>
              <a:r>
                <a:rPr lang="nl-NL" sz="3200" dirty="0">
                  <a:solidFill>
                    <a:schemeClr val="tx1"/>
                  </a:solidFill>
                  <a:latin typeface="Bahnschrift SemiBold" panose="020B0502040204020203" pitchFamily="34" charset="0"/>
                </a:rPr>
                <a:t> Hopp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90D32A7-5845-4F35-9E48-FEF6102A1D45}"/>
                </a:ext>
              </a:extLst>
            </p:cNvPr>
            <p:cNvSpPr/>
            <p:nvPr/>
          </p:nvSpPr>
          <p:spPr>
            <a:xfrm>
              <a:off x="9150263" y="0"/>
              <a:ext cx="3054245" cy="30121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Bahnschrift SemiBold" panose="020B0502040204020203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4790CB4-6C18-44CB-8EBD-EBD58A796D0F}"/>
                </a:ext>
              </a:extLst>
            </p:cNvPr>
            <p:cNvSpPr/>
            <p:nvPr/>
          </p:nvSpPr>
          <p:spPr>
            <a:xfrm>
              <a:off x="9135173" y="1"/>
              <a:ext cx="3069336" cy="685799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latin typeface="Bahnschrift SemiBold" panose="020B0502040204020203" pitchFamily="34" charset="0"/>
              </a:endParaRPr>
            </a:p>
          </p:txBody>
        </p:sp>
      </p:grpSp>
      <p:sp>
        <p:nvSpPr>
          <p:cNvPr id="9" name="Flowchart: Off-page Connector 8">
            <a:extLst>
              <a:ext uri="{FF2B5EF4-FFF2-40B4-BE49-F238E27FC236}">
                <a16:creationId xmlns:a16="http://schemas.microsoft.com/office/drawing/2014/main" id="{0886C521-3A04-4F92-8D95-83EB19F3F0F2}"/>
              </a:ext>
            </a:extLst>
          </p:cNvPr>
          <p:cNvSpPr/>
          <p:nvPr/>
        </p:nvSpPr>
        <p:spPr>
          <a:xfrm>
            <a:off x="393390" y="206079"/>
            <a:ext cx="2225407" cy="2599981"/>
          </a:xfrm>
          <a:prstGeom prst="flowChartOffpageConnector">
            <a:avLst/>
          </a:prstGeom>
          <a:solidFill>
            <a:srgbClr val="E2262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6000" dirty="0">
                <a:latin typeface="Bahnschrift SemiBold" panose="020B0502040204020203" pitchFamily="34" charset="0"/>
              </a:rPr>
              <a:t>11.9B</a:t>
            </a:r>
          </a:p>
          <a:p>
            <a:pPr algn="ctr"/>
            <a:r>
              <a:rPr lang="nl-NL" sz="3600" dirty="0">
                <a:latin typeface="Bahnschrift SemiBold" panose="020B0502040204020203" pitchFamily="34" charset="0"/>
              </a:rPr>
              <a:t>USD</a:t>
            </a:r>
          </a:p>
        </p:txBody>
      </p:sp>
      <p:sp>
        <p:nvSpPr>
          <p:cNvPr id="28" name="Flowchart: Off-page Connector 27">
            <a:extLst>
              <a:ext uri="{FF2B5EF4-FFF2-40B4-BE49-F238E27FC236}">
                <a16:creationId xmlns:a16="http://schemas.microsoft.com/office/drawing/2014/main" id="{BDB8AEA9-832D-4DC9-9073-FD33EA677B56}"/>
              </a:ext>
            </a:extLst>
          </p:cNvPr>
          <p:cNvSpPr/>
          <p:nvPr/>
        </p:nvSpPr>
        <p:spPr>
          <a:xfrm>
            <a:off x="3476219" y="206079"/>
            <a:ext cx="2225407" cy="2599981"/>
          </a:xfrm>
          <a:prstGeom prst="flowChartOffpageConnector">
            <a:avLst/>
          </a:prstGeom>
          <a:solidFill>
            <a:srgbClr val="E2262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nl-NL" sz="6000" dirty="0">
                <a:solidFill>
                  <a:prstClr val="white"/>
                </a:solidFill>
                <a:latin typeface="Bahnschrift SemiBold" panose="020B0502040204020203" pitchFamily="34" charset="0"/>
              </a:rPr>
              <a:t>12.4B</a:t>
            </a:r>
          </a:p>
          <a:p>
            <a:pPr lvl="0" algn="ctr"/>
            <a:r>
              <a:rPr lang="nl-NL" sz="3600" dirty="0">
                <a:solidFill>
                  <a:prstClr val="white"/>
                </a:solidFill>
                <a:latin typeface="Bahnschrift SemiBold" panose="020B0502040204020203" pitchFamily="34" charset="0"/>
              </a:rPr>
              <a:t>USD</a:t>
            </a:r>
          </a:p>
        </p:txBody>
      </p:sp>
      <p:sp>
        <p:nvSpPr>
          <p:cNvPr id="29" name="Flowchart: Off-page Connector 28">
            <a:extLst>
              <a:ext uri="{FF2B5EF4-FFF2-40B4-BE49-F238E27FC236}">
                <a16:creationId xmlns:a16="http://schemas.microsoft.com/office/drawing/2014/main" id="{13E8F3C8-DFB7-415E-9EB1-1CF7DD55E25E}"/>
              </a:ext>
            </a:extLst>
          </p:cNvPr>
          <p:cNvSpPr/>
          <p:nvPr/>
        </p:nvSpPr>
        <p:spPr>
          <a:xfrm>
            <a:off x="6528045" y="206079"/>
            <a:ext cx="2225407" cy="2599981"/>
          </a:xfrm>
          <a:prstGeom prst="flowChartOffpageConnector">
            <a:avLst/>
          </a:prstGeom>
          <a:solidFill>
            <a:srgbClr val="E2262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nl-NL" sz="6000" dirty="0">
                <a:solidFill>
                  <a:prstClr val="white"/>
                </a:solidFill>
                <a:latin typeface="Bahnschrift SemiBold" panose="020B0502040204020203" pitchFamily="34" charset="0"/>
              </a:rPr>
              <a:t>13B</a:t>
            </a:r>
          </a:p>
          <a:p>
            <a:pPr lvl="0" algn="ctr"/>
            <a:r>
              <a:rPr lang="nl-NL" sz="3600" dirty="0">
                <a:solidFill>
                  <a:prstClr val="white"/>
                </a:solidFill>
                <a:latin typeface="Bahnschrift SemiBold" panose="020B0502040204020203" pitchFamily="34" charset="0"/>
              </a:rPr>
              <a:t>USD</a:t>
            </a:r>
          </a:p>
        </p:txBody>
      </p:sp>
      <p:sp>
        <p:nvSpPr>
          <p:cNvPr id="30" name="Flowchart: Off-page Connector 29">
            <a:extLst>
              <a:ext uri="{FF2B5EF4-FFF2-40B4-BE49-F238E27FC236}">
                <a16:creationId xmlns:a16="http://schemas.microsoft.com/office/drawing/2014/main" id="{B0BDAB16-2C04-490D-B83C-AA51430562A7}"/>
              </a:ext>
            </a:extLst>
          </p:cNvPr>
          <p:cNvSpPr/>
          <p:nvPr/>
        </p:nvSpPr>
        <p:spPr>
          <a:xfrm>
            <a:off x="9583284" y="206079"/>
            <a:ext cx="2225407" cy="2599981"/>
          </a:xfrm>
          <a:prstGeom prst="flowChartOffpageConnector">
            <a:avLst/>
          </a:prstGeom>
          <a:solidFill>
            <a:srgbClr val="E2262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nl-NL" sz="6000" dirty="0">
                <a:solidFill>
                  <a:prstClr val="white"/>
                </a:solidFill>
                <a:latin typeface="Bahnschrift SemiBold" panose="020B0502040204020203" pitchFamily="34" charset="0"/>
              </a:rPr>
              <a:t>13B</a:t>
            </a:r>
          </a:p>
          <a:p>
            <a:pPr lvl="0" algn="ctr"/>
            <a:r>
              <a:rPr lang="nl-NL" sz="3600" dirty="0">
                <a:solidFill>
                  <a:prstClr val="white"/>
                </a:solidFill>
                <a:latin typeface="Bahnschrift SemiBold" panose="020B0502040204020203" pitchFamily="34" charset="0"/>
              </a:rPr>
              <a:t>USD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EC7175-77CA-4C02-B778-833B78D4F846}"/>
              </a:ext>
            </a:extLst>
          </p:cNvPr>
          <p:cNvSpPr/>
          <p:nvPr/>
        </p:nvSpPr>
        <p:spPr>
          <a:xfrm>
            <a:off x="9114873" y="6858000"/>
            <a:ext cx="3089636" cy="685799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600" dirty="0">
                <a:latin typeface="Bahnschrift SemiBold" panose="020B0502040204020203" pitchFamily="34" charset="0"/>
              </a:rPr>
              <a:t>Here </a:t>
            </a:r>
            <a:r>
              <a:rPr lang="nl-NL" sz="3600" dirty="0" err="1">
                <a:latin typeface="Bahnschrift SemiBold" panose="020B0502040204020203" pitchFamily="34" charset="0"/>
              </a:rPr>
              <a:t>you</a:t>
            </a:r>
            <a:r>
              <a:rPr lang="nl-NL" sz="3600" dirty="0">
                <a:latin typeface="Bahnschrift SemiBold" panose="020B0502040204020203" pitchFamily="34" charset="0"/>
              </a:rPr>
              <a:t> </a:t>
            </a:r>
            <a:r>
              <a:rPr lang="nl-NL" sz="3600" dirty="0" err="1">
                <a:latin typeface="Bahnschrift SemiBold" panose="020B0502040204020203" pitchFamily="34" charset="0"/>
              </a:rPr>
              <a:t>write</a:t>
            </a:r>
            <a:r>
              <a:rPr lang="nl-NL" sz="3600" dirty="0">
                <a:latin typeface="Bahnschrift SemiBold" panose="020B0502040204020203" pitchFamily="34" charset="0"/>
              </a:rPr>
              <a:t> </a:t>
            </a:r>
            <a:r>
              <a:rPr lang="nl-NL" sz="3600" dirty="0" err="1">
                <a:latin typeface="Bahnschrift SemiBold" panose="020B0502040204020203" pitchFamily="34" charset="0"/>
              </a:rPr>
              <a:t>the</a:t>
            </a:r>
            <a:r>
              <a:rPr lang="nl-NL" sz="3600" dirty="0">
                <a:latin typeface="Bahnschrift SemiBold" panose="020B0502040204020203" pitchFamily="34" charset="0"/>
              </a:rPr>
              <a:t> “</a:t>
            </a:r>
            <a:r>
              <a:rPr lang="nl-NL" sz="3600" dirty="0" err="1">
                <a:latin typeface="Bahnschrift SemiBold" panose="020B0502040204020203" pitchFamily="34" charset="0"/>
              </a:rPr>
              <a:t>rules</a:t>
            </a:r>
            <a:r>
              <a:rPr lang="nl-NL" sz="3600" dirty="0">
                <a:latin typeface="Bahnschrift SemiBold" panose="020B0502040204020203" pitchFamily="34" charset="0"/>
              </a:rPr>
              <a:t>” or “</a:t>
            </a:r>
            <a:r>
              <a:rPr lang="nl-NL" sz="3600" dirty="0" err="1">
                <a:latin typeface="Bahnschrift SemiBold" panose="020B0502040204020203" pitchFamily="34" charset="0"/>
              </a:rPr>
              <a:t>terms</a:t>
            </a:r>
            <a:r>
              <a:rPr lang="nl-NL" sz="3600" dirty="0">
                <a:latin typeface="Bahnschrift SemiBold" panose="020B0502040204020203" pitchFamily="34" charset="0"/>
              </a:rPr>
              <a:t>” </a:t>
            </a:r>
            <a:r>
              <a:rPr lang="nl-NL" sz="3600" dirty="0" err="1">
                <a:latin typeface="Bahnschrift SemiBold" panose="020B0502040204020203" pitchFamily="34" charset="0"/>
              </a:rPr>
              <a:t>you</a:t>
            </a:r>
            <a:r>
              <a:rPr lang="nl-NL" sz="3600" dirty="0">
                <a:latin typeface="Bahnschrift SemiBold" panose="020B0502040204020203" pitchFamily="34" charset="0"/>
              </a:rPr>
              <a:t> </a:t>
            </a:r>
            <a:r>
              <a:rPr lang="nl-NL" sz="3600" dirty="0" err="1">
                <a:latin typeface="Bahnschrift SemiBold" panose="020B0502040204020203" pitchFamily="34" charset="0"/>
              </a:rPr>
              <a:t>used</a:t>
            </a:r>
            <a:r>
              <a:rPr lang="nl-NL" sz="3600" dirty="0">
                <a:latin typeface="Bahnschrift SemiBold" panose="020B0502040204020203" pitchFamily="34" charset="0"/>
              </a:rPr>
              <a:t> </a:t>
            </a:r>
            <a:r>
              <a:rPr lang="nl-NL" sz="3600" dirty="0" err="1">
                <a:latin typeface="Bahnschrift SemiBold" panose="020B0502040204020203" pitchFamily="34" charset="0"/>
              </a:rPr>
              <a:t>for</a:t>
            </a:r>
            <a:r>
              <a:rPr lang="nl-NL" sz="3600" dirty="0">
                <a:latin typeface="Bahnschrift SemiBold" panose="020B0502040204020203" pitchFamily="34" charset="0"/>
              </a:rPr>
              <a:t> </a:t>
            </a:r>
            <a:r>
              <a:rPr lang="nl-NL" sz="3600" dirty="0" err="1">
                <a:latin typeface="Bahnschrift SemiBold" panose="020B0502040204020203" pitchFamily="34" charset="0"/>
              </a:rPr>
              <a:t>your</a:t>
            </a:r>
            <a:r>
              <a:rPr lang="nl-NL" sz="3600" dirty="0">
                <a:latin typeface="Bahnschrift SemiBold" panose="020B0502040204020203" pitchFamily="34" charset="0"/>
              </a:rPr>
              <a:t> </a:t>
            </a:r>
            <a:r>
              <a:rPr lang="nl-NL" sz="3600" dirty="0" err="1">
                <a:latin typeface="Bahnschrift SemiBold" panose="020B0502040204020203" pitchFamily="34" charset="0"/>
              </a:rPr>
              <a:t>comparison</a:t>
            </a:r>
            <a:endParaRPr lang="nl-NL" sz="3600" dirty="0">
              <a:latin typeface="Bahnschrift SemiBold" panose="020B0502040204020203" pitchFamily="34" charset="0"/>
            </a:endParaRPr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AE61A590-428C-48DB-BA01-6810EE0199B6}"/>
              </a:ext>
            </a:extLst>
          </p:cNvPr>
          <p:cNvSpPr/>
          <p:nvPr/>
        </p:nvSpPr>
        <p:spPr>
          <a:xfrm>
            <a:off x="10231519" y="12192000"/>
            <a:ext cx="856343" cy="856343"/>
          </a:xfrm>
          <a:prstGeom prst="don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B36C03D-5FC6-40F5-8FF2-4F1CA3776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6102" y="4289529"/>
            <a:ext cx="2599981" cy="19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05E094F-269E-4905-ABB7-521FCA2AA4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6219" y="4140190"/>
            <a:ext cx="2239690" cy="223969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B76CB24-0655-4A6B-B24A-B7BFED178B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7722" y="4111307"/>
            <a:ext cx="2297842" cy="230337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1648815-3602-4A91-8198-7EACED4AB1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83284" y="4215934"/>
            <a:ext cx="2303116" cy="2023580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CFDDADE8-7299-492F-8600-68042835AF22}"/>
              </a:ext>
            </a:extLst>
          </p:cNvPr>
          <p:cNvGrpSpPr/>
          <p:nvPr/>
        </p:nvGrpSpPr>
        <p:grpSpPr>
          <a:xfrm>
            <a:off x="12294881" y="0"/>
            <a:ext cx="49142167" cy="6864225"/>
            <a:chOff x="-44359329" y="7040599"/>
            <a:chExt cx="49142167" cy="686422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59BAE3A-3A76-40A2-8DC2-B572167CC045}"/>
                </a:ext>
              </a:extLst>
            </p:cNvPr>
            <p:cNvGrpSpPr/>
            <p:nvPr/>
          </p:nvGrpSpPr>
          <p:grpSpPr>
            <a:xfrm>
              <a:off x="-7501873" y="7044200"/>
              <a:ext cx="6142859" cy="6858000"/>
              <a:chOff x="13330545" y="206079"/>
              <a:chExt cx="6142859" cy="68580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A4C11E37-016F-4847-8499-E435EDA44DFA}"/>
                  </a:ext>
                </a:extLst>
              </p:cNvPr>
              <p:cNvGrpSpPr/>
              <p:nvPr/>
            </p:nvGrpSpPr>
            <p:grpSpPr>
              <a:xfrm>
                <a:off x="13330545" y="206079"/>
                <a:ext cx="3071081" cy="6858000"/>
                <a:chOff x="13330545" y="206079"/>
                <a:chExt cx="3071081" cy="6858000"/>
              </a:xfrm>
            </p:grpSpPr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2D0B3E12-AB4E-495C-9DB3-B547AE700A57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71081" cy="6858000"/>
                  <a:chOff x="9135173" y="0"/>
                  <a:chExt cx="3071081" cy="6858000"/>
                </a:xfrm>
              </p:grpSpPr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FD3226A6-4BFA-4305-9549-CF0F9139B7A7}"/>
                      </a:ext>
                    </a:extLst>
                  </p:cNvPr>
                  <p:cNvSpPr/>
                  <p:nvPr/>
                </p:nvSpPr>
                <p:spPr>
                  <a:xfrm>
                    <a:off x="9165336" y="3671046"/>
                    <a:ext cx="3026664" cy="3186953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335FF840-BDF1-4D3B-A549-86168CB034EB}"/>
                      </a:ext>
                    </a:extLst>
                  </p:cNvPr>
                  <p:cNvSpPr/>
                  <p:nvPr/>
                </p:nvSpPr>
                <p:spPr>
                  <a:xfrm>
                    <a:off x="9155288" y="3012141"/>
                    <a:ext cx="3050966" cy="658904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nl-NL" sz="29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rPr>
                      <a:t>Mark </a:t>
                    </a:r>
                    <a:r>
                      <a:rPr lang="nl-NL" sz="2900" dirty="0" err="1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rPr>
                      <a:t>Zuckerberg</a:t>
                    </a:r>
                    <a:endParaRPr lang="nl-NL" sz="2900" dirty="0">
                      <a:solidFill>
                        <a:schemeClr val="tx1"/>
                      </a:solidFill>
                      <a:latin typeface="Bahnschrift SemiBold" panose="020B0502040204020203" pitchFamily="34" charset="0"/>
                    </a:endParaRPr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10F72021-48A5-417F-9B7C-2281F1C7E39C}"/>
                      </a:ext>
                    </a:extLst>
                  </p:cNvPr>
                  <p:cNvSpPr/>
                  <p:nvPr/>
                </p:nvSpPr>
                <p:spPr>
                  <a:xfrm>
                    <a:off x="9150263" y="0"/>
                    <a:ext cx="3054245" cy="301214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39253156-7075-4EA0-871B-299B50BB0374}"/>
                      </a:ext>
                    </a:extLst>
                  </p:cNvPr>
                  <p:cNvSpPr/>
                  <p:nvPr/>
                </p:nvSpPr>
                <p:spPr>
                  <a:xfrm>
                    <a:off x="9135173" y="1"/>
                    <a:ext cx="3069336" cy="6857999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</p:grpSp>
            <p:sp>
              <p:nvSpPr>
                <p:cNvPr id="50" name="Flowchart: Off-page Connector 49">
                  <a:extLst>
                    <a:ext uri="{FF2B5EF4-FFF2-40B4-BE49-F238E27FC236}">
                      <a16:creationId xmlns:a16="http://schemas.microsoft.com/office/drawing/2014/main" id="{D40EDAB0-0AC5-44A2-B27A-EDDAD774DDE9}"/>
                    </a:ext>
                  </a:extLst>
                </p:cNvPr>
                <p:cNvSpPr/>
                <p:nvPr/>
              </p:nvSpPr>
              <p:spPr>
                <a:xfrm>
                  <a:off x="13708398" y="412159"/>
                  <a:ext cx="2225407" cy="2599981"/>
                </a:xfrm>
                <a:prstGeom prst="flowChartOffpageConnector">
                  <a:avLst/>
                </a:prstGeom>
                <a:solidFill>
                  <a:srgbClr val="E22626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r>
                    <a:rPr lang="nl-NL" sz="6000" dirty="0">
                      <a:solidFill>
                        <a:prstClr val="white"/>
                      </a:solidFill>
                      <a:latin typeface="Bahnschrift SemiBold" panose="020B0502040204020203" pitchFamily="34" charset="0"/>
                    </a:rPr>
                    <a:t>54B</a:t>
                  </a:r>
                </a:p>
                <a:p>
                  <a:pPr lvl="0" algn="ctr"/>
                  <a:r>
                    <a:rPr lang="nl-NL" sz="3600" dirty="0">
                      <a:solidFill>
                        <a:prstClr val="white"/>
                      </a:solidFill>
                      <a:latin typeface="Bahnschrift SemiBold" panose="020B0502040204020203" pitchFamily="34" charset="0"/>
                    </a:rPr>
                    <a:t>USD</a:t>
                  </a:r>
                </a:p>
              </p:txBody>
            </p:sp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565CC663-9871-4582-93CF-46A6C56738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855894" y="4045393"/>
                  <a:ext cx="2043109" cy="2791215"/>
                </a:xfrm>
                <a:prstGeom prst="rect">
                  <a:avLst/>
                </a:prstGeom>
              </p:spPr>
            </p:pic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8251A321-8E5C-4FB8-8072-E2E9ADBBB0F1}"/>
                  </a:ext>
                </a:extLst>
              </p:cNvPr>
              <p:cNvGrpSpPr/>
              <p:nvPr/>
            </p:nvGrpSpPr>
            <p:grpSpPr>
              <a:xfrm>
                <a:off x="16404068" y="206079"/>
                <a:ext cx="3069336" cy="6858000"/>
                <a:chOff x="13330545" y="206079"/>
                <a:chExt cx="3069336" cy="6858000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08FE0473-2DBA-447D-B561-F7341BA34694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69336" cy="6858000"/>
                  <a:chOff x="9135173" y="0"/>
                  <a:chExt cx="3069336" cy="6858000"/>
                </a:xfrm>
              </p:grpSpPr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68744FEF-2ACD-4A62-8707-8E93F7E60781}"/>
                      </a:ext>
                    </a:extLst>
                  </p:cNvPr>
                  <p:cNvSpPr/>
                  <p:nvPr/>
                </p:nvSpPr>
                <p:spPr>
                  <a:xfrm>
                    <a:off x="9135173" y="3671046"/>
                    <a:ext cx="3056827" cy="3186953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B8E6724B-0705-4477-BF49-97E646A60D39}"/>
                      </a:ext>
                    </a:extLst>
                  </p:cNvPr>
                  <p:cNvSpPr/>
                  <p:nvPr/>
                </p:nvSpPr>
                <p:spPr>
                  <a:xfrm>
                    <a:off x="9155288" y="3012141"/>
                    <a:ext cx="3026664" cy="658904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nl-NL" sz="3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rPr>
                      <a:t>Larry </a:t>
                    </a:r>
                    <a:r>
                      <a:rPr lang="nl-NL" sz="3200" dirty="0" err="1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rPr>
                      <a:t>Ellison</a:t>
                    </a:r>
                    <a:endParaRPr lang="nl-NL" sz="3200" dirty="0">
                      <a:solidFill>
                        <a:schemeClr val="tx1"/>
                      </a:solidFill>
                      <a:latin typeface="Bahnschrift SemiBold" panose="020B0502040204020203" pitchFamily="34" charset="0"/>
                    </a:endParaRPr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A9DA6006-202D-46A9-98F5-1C75307F34A3}"/>
                      </a:ext>
                    </a:extLst>
                  </p:cNvPr>
                  <p:cNvSpPr/>
                  <p:nvPr/>
                </p:nvSpPr>
                <p:spPr>
                  <a:xfrm>
                    <a:off x="9150263" y="0"/>
                    <a:ext cx="3054245" cy="301214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08A0E8F3-4A6C-4ECE-9226-33883F3D318A}"/>
                      </a:ext>
                    </a:extLst>
                  </p:cNvPr>
                  <p:cNvSpPr/>
                  <p:nvPr/>
                </p:nvSpPr>
                <p:spPr>
                  <a:xfrm>
                    <a:off x="9135173" y="1"/>
                    <a:ext cx="3069336" cy="6857999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</p:grpSp>
            <p:sp>
              <p:nvSpPr>
                <p:cNvPr id="55" name="Flowchart: Off-page Connector 54">
                  <a:extLst>
                    <a:ext uri="{FF2B5EF4-FFF2-40B4-BE49-F238E27FC236}">
                      <a16:creationId xmlns:a16="http://schemas.microsoft.com/office/drawing/2014/main" id="{000A377B-27AB-42CC-A2FC-4DC671C17612}"/>
                    </a:ext>
                  </a:extLst>
                </p:cNvPr>
                <p:cNvSpPr/>
                <p:nvPr/>
              </p:nvSpPr>
              <p:spPr>
                <a:xfrm>
                  <a:off x="13708398" y="412159"/>
                  <a:ext cx="2225407" cy="2599981"/>
                </a:xfrm>
                <a:prstGeom prst="flowChartOffpageConnector">
                  <a:avLst/>
                </a:prstGeom>
                <a:solidFill>
                  <a:srgbClr val="E22626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r>
                    <a:rPr lang="nl-NL" sz="6000" dirty="0">
                      <a:solidFill>
                        <a:prstClr val="white"/>
                      </a:solidFill>
                      <a:latin typeface="Bahnschrift SemiBold" panose="020B0502040204020203" pitchFamily="34" charset="0"/>
                    </a:rPr>
                    <a:t>59B</a:t>
                  </a:r>
                </a:p>
                <a:p>
                  <a:pPr lvl="0" algn="ctr"/>
                  <a:r>
                    <a:rPr lang="nl-NL" sz="3600" dirty="0">
                      <a:solidFill>
                        <a:prstClr val="white"/>
                      </a:solidFill>
                      <a:latin typeface="Bahnschrift SemiBold" panose="020B0502040204020203" pitchFamily="34" charset="0"/>
                    </a:rPr>
                    <a:t>USD</a:t>
                  </a:r>
                </a:p>
              </p:txBody>
            </p:sp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3C3CA22F-7B4E-4AFB-B176-B94033D85C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59359" y="4274739"/>
                  <a:ext cx="2791215" cy="233252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222E822-3B16-452F-BE8E-4A9CC3607E9B}"/>
                </a:ext>
              </a:extLst>
            </p:cNvPr>
            <p:cNvGrpSpPr/>
            <p:nvPr/>
          </p:nvGrpSpPr>
          <p:grpSpPr>
            <a:xfrm>
              <a:off x="-1360021" y="7046824"/>
              <a:ext cx="6142859" cy="6858000"/>
              <a:chOff x="13330545" y="206079"/>
              <a:chExt cx="6142859" cy="6858000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287B7B6-F64C-48CA-A839-F58C86C73745}"/>
                  </a:ext>
                </a:extLst>
              </p:cNvPr>
              <p:cNvGrpSpPr/>
              <p:nvPr/>
            </p:nvGrpSpPr>
            <p:grpSpPr>
              <a:xfrm>
                <a:off x="13330545" y="206079"/>
                <a:ext cx="3071081" cy="6858000"/>
                <a:chOff x="13330545" y="206079"/>
                <a:chExt cx="3071081" cy="6858000"/>
              </a:xfrm>
            </p:grpSpPr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84642FE3-C54E-4E12-BE01-4ACF5635E85F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71081" cy="6858000"/>
                  <a:chOff x="9135173" y="0"/>
                  <a:chExt cx="3071081" cy="6858000"/>
                </a:xfrm>
              </p:grpSpPr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D394550F-4C66-43AC-9003-F3E09C13256C}"/>
                      </a:ext>
                    </a:extLst>
                  </p:cNvPr>
                  <p:cNvSpPr/>
                  <p:nvPr/>
                </p:nvSpPr>
                <p:spPr>
                  <a:xfrm>
                    <a:off x="9165336" y="3671046"/>
                    <a:ext cx="3026664" cy="3186953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585D2B8D-27A8-4D2B-BFF3-4E0551792D37}"/>
                      </a:ext>
                    </a:extLst>
                  </p:cNvPr>
                  <p:cNvSpPr/>
                  <p:nvPr/>
                </p:nvSpPr>
                <p:spPr>
                  <a:xfrm>
                    <a:off x="9155288" y="3012141"/>
                    <a:ext cx="3050966" cy="658904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nl-NL" sz="3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rPr>
                      <a:t>Bill Gates</a:t>
                    </a:r>
                  </a:p>
                </p:txBody>
              </p:sp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7F5CCDAA-F24B-44E6-8D55-E0D9684109F2}"/>
                      </a:ext>
                    </a:extLst>
                  </p:cNvPr>
                  <p:cNvSpPr/>
                  <p:nvPr/>
                </p:nvSpPr>
                <p:spPr>
                  <a:xfrm>
                    <a:off x="9150263" y="0"/>
                    <a:ext cx="3054245" cy="301214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EC8FBD76-DFA0-4E64-80A9-4AB7EED4D8DA}"/>
                      </a:ext>
                    </a:extLst>
                  </p:cNvPr>
                  <p:cNvSpPr/>
                  <p:nvPr/>
                </p:nvSpPr>
                <p:spPr>
                  <a:xfrm>
                    <a:off x="9135173" y="1"/>
                    <a:ext cx="3069336" cy="6857999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</p:grpSp>
            <p:sp>
              <p:nvSpPr>
                <p:cNvPr id="73" name="Flowchart: Off-page Connector 72">
                  <a:extLst>
                    <a:ext uri="{FF2B5EF4-FFF2-40B4-BE49-F238E27FC236}">
                      <a16:creationId xmlns:a16="http://schemas.microsoft.com/office/drawing/2014/main" id="{86D272BF-8F29-4403-9E9B-3D1E98A92D50}"/>
                    </a:ext>
                  </a:extLst>
                </p:cNvPr>
                <p:cNvSpPr/>
                <p:nvPr/>
              </p:nvSpPr>
              <p:spPr>
                <a:xfrm>
                  <a:off x="13708398" y="412159"/>
                  <a:ext cx="2225407" cy="2599981"/>
                </a:xfrm>
                <a:prstGeom prst="flowChartOffpageConnector">
                  <a:avLst/>
                </a:prstGeom>
                <a:solidFill>
                  <a:srgbClr val="E22626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r>
                    <a:rPr lang="nl-NL" sz="6000" dirty="0">
                      <a:solidFill>
                        <a:prstClr val="white"/>
                      </a:solidFill>
                      <a:latin typeface="Bahnschrift SemiBold" panose="020B0502040204020203" pitchFamily="34" charset="0"/>
                    </a:rPr>
                    <a:t>98B</a:t>
                  </a:r>
                </a:p>
                <a:p>
                  <a:pPr lvl="0" algn="ctr"/>
                  <a:r>
                    <a:rPr lang="nl-NL" sz="3600" dirty="0">
                      <a:solidFill>
                        <a:prstClr val="white"/>
                      </a:solidFill>
                      <a:latin typeface="Bahnschrift SemiBold" panose="020B0502040204020203" pitchFamily="34" charset="0"/>
                    </a:rPr>
                    <a:t>USD</a:t>
                  </a:r>
                </a:p>
              </p:txBody>
            </p:sp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B27B7CF0-2701-49C2-B545-641BDD6F81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76292" y="4042769"/>
                  <a:ext cx="2791215" cy="2791215"/>
                </a:xfrm>
                <a:prstGeom prst="rect">
                  <a:avLst/>
                </a:prstGeom>
              </p:spPr>
            </p:pic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0B9C2837-0980-4120-A9BE-0F529FEE7AB9}"/>
                  </a:ext>
                </a:extLst>
              </p:cNvPr>
              <p:cNvGrpSpPr/>
              <p:nvPr/>
            </p:nvGrpSpPr>
            <p:grpSpPr>
              <a:xfrm>
                <a:off x="16404068" y="206079"/>
                <a:ext cx="3069336" cy="6858000"/>
                <a:chOff x="13330545" y="206079"/>
                <a:chExt cx="3069336" cy="6858000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EDB08B21-FD86-4476-A71D-DCBD5BDA511C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69336" cy="6858000"/>
                  <a:chOff x="9135173" y="0"/>
                  <a:chExt cx="3069336" cy="6858000"/>
                </a:xfrm>
              </p:grpSpPr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82DF9C3C-192D-496F-91C6-FD2DDAEBFD38}"/>
                      </a:ext>
                    </a:extLst>
                  </p:cNvPr>
                  <p:cNvSpPr/>
                  <p:nvPr/>
                </p:nvSpPr>
                <p:spPr>
                  <a:xfrm>
                    <a:off x="9135173" y="3671046"/>
                    <a:ext cx="3056827" cy="3186953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60B7CBD0-0A93-421C-8E3D-BC8747B44628}"/>
                      </a:ext>
                    </a:extLst>
                  </p:cNvPr>
                  <p:cNvSpPr/>
                  <p:nvPr/>
                </p:nvSpPr>
                <p:spPr>
                  <a:xfrm>
                    <a:off x="9155288" y="3012141"/>
                    <a:ext cx="3026664" cy="658904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nl-NL" sz="3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rPr>
                      <a:t>Jeff </a:t>
                    </a:r>
                    <a:r>
                      <a:rPr lang="nl-NL" sz="3200" dirty="0" err="1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rPr>
                      <a:t>Bezos</a:t>
                    </a:r>
                    <a:endParaRPr lang="nl-NL" sz="3200" dirty="0">
                      <a:solidFill>
                        <a:schemeClr val="tx1"/>
                      </a:solidFill>
                      <a:latin typeface="Bahnschrift SemiBold" panose="020B0502040204020203" pitchFamily="34" charset="0"/>
                    </a:endParaRPr>
                  </a:p>
                </p:txBody>
              </p:sp>
              <p:sp>
                <p:nvSpPr>
                  <p:cNvPr id="70" name="Rectangle 69">
                    <a:extLst>
                      <a:ext uri="{FF2B5EF4-FFF2-40B4-BE49-F238E27FC236}">
                        <a16:creationId xmlns:a16="http://schemas.microsoft.com/office/drawing/2014/main" id="{EB06DE9B-892D-4337-A12E-42A38B1E59C5}"/>
                      </a:ext>
                    </a:extLst>
                  </p:cNvPr>
                  <p:cNvSpPr/>
                  <p:nvPr/>
                </p:nvSpPr>
                <p:spPr>
                  <a:xfrm>
                    <a:off x="9150263" y="0"/>
                    <a:ext cx="3054245" cy="301214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7D635D39-E694-4D1A-BA8F-4A2715ECD074}"/>
                      </a:ext>
                    </a:extLst>
                  </p:cNvPr>
                  <p:cNvSpPr/>
                  <p:nvPr/>
                </p:nvSpPr>
                <p:spPr>
                  <a:xfrm>
                    <a:off x="9135173" y="1"/>
                    <a:ext cx="3069336" cy="6857999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</p:grpSp>
            <p:sp>
              <p:nvSpPr>
                <p:cNvPr id="66" name="Flowchart: Off-page Connector 65">
                  <a:extLst>
                    <a:ext uri="{FF2B5EF4-FFF2-40B4-BE49-F238E27FC236}">
                      <a16:creationId xmlns:a16="http://schemas.microsoft.com/office/drawing/2014/main" id="{0DE73F56-1697-4C43-93C2-D6D51F7CA4F9}"/>
                    </a:ext>
                  </a:extLst>
                </p:cNvPr>
                <p:cNvSpPr/>
                <p:nvPr/>
              </p:nvSpPr>
              <p:spPr>
                <a:xfrm>
                  <a:off x="13708398" y="412159"/>
                  <a:ext cx="2225407" cy="2599981"/>
                </a:xfrm>
                <a:prstGeom prst="flowChartOffpageConnector">
                  <a:avLst/>
                </a:prstGeom>
                <a:solidFill>
                  <a:srgbClr val="E22626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r>
                    <a:rPr lang="nl-NL" sz="6000" dirty="0">
                      <a:solidFill>
                        <a:prstClr val="white"/>
                      </a:solidFill>
                      <a:latin typeface="Bahnschrift SemiBold" panose="020B0502040204020203" pitchFamily="34" charset="0"/>
                    </a:rPr>
                    <a:t>113B</a:t>
                  </a:r>
                </a:p>
                <a:p>
                  <a:pPr lvl="0" algn="ctr"/>
                  <a:r>
                    <a:rPr lang="nl-NL" sz="3600" dirty="0">
                      <a:solidFill>
                        <a:prstClr val="white"/>
                      </a:solidFill>
                      <a:latin typeface="Bahnschrift SemiBold" panose="020B0502040204020203" pitchFamily="34" charset="0"/>
                    </a:rPr>
                    <a:t>USD</a:t>
                  </a:r>
                </a:p>
              </p:txBody>
            </p: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8018101E-CCDF-4F92-9C63-A9CDD2D528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83960" y="4178963"/>
                  <a:ext cx="2763905" cy="251882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1B37CDEC-734E-4E61-8C2D-AC8F01BCAB11}"/>
                </a:ext>
              </a:extLst>
            </p:cNvPr>
            <p:cNvGrpSpPr/>
            <p:nvPr/>
          </p:nvGrpSpPr>
          <p:grpSpPr>
            <a:xfrm>
              <a:off x="-19789600" y="7044200"/>
              <a:ext cx="6142859" cy="6858000"/>
              <a:chOff x="13330545" y="206079"/>
              <a:chExt cx="6142859" cy="6858000"/>
            </a:xfrm>
          </p:grpSpPr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F5F94F3A-46F6-49E2-89BD-D09DCB55F912}"/>
                  </a:ext>
                </a:extLst>
              </p:cNvPr>
              <p:cNvGrpSpPr/>
              <p:nvPr/>
            </p:nvGrpSpPr>
            <p:grpSpPr>
              <a:xfrm>
                <a:off x="13330545" y="206079"/>
                <a:ext cx="3071081" cy="6858000"/>
                <a:chOff x="13330545" y="206079"/>
                <a:chExt cx="3071081" cy="6858000"/>
              </a:xfrm>
            </p:grpSpPr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3D0898F5-D3B5-4F72-9C0D-58409D995371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71081" cy="6858000"/>
                  <a:chOff x="9135173" y="0"/>
                  <a:chExt cx="3071081" cy="6858000"/>
                </a:xfrm>
              </p:grpSpPr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B6D4B490-F7C3-4D8B-8BE2-686B1848C7F0}"/>
                      </a:ext>
                    </a:extLst>
                  </p:cNvPr>
                  <p:cNvSpPr/>
                  <p:nvPr/>
                </p:nvSpPr>
                <p:spPr>
                  <a:xfrm>
                    <a:off x="9165336" y="3671046"/>
                    <a:ext cx="3026664" cy="3186953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AB094508-161D-42DC-9876-04EA09B08D07}"/>
                      </a:ext>
                    </a:extLst>
                  </p:cNvPr>
                  <p:cNvSpPr/>
                  <p:nvPr/>
                </p:nvSpPr>
                <p:spPr>
                  <a:xfrm>
                    <a:off x="9155288" y="3012141"/>
                    <a:ext cx="3050966" cy="658904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nl-NL" sz="3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rPr>
                      <a:t>Jack Ma</a:t>
                    </a:r>
                  </a:p>
                </p:txBody>
              </p:sp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BA97ECD1-648E-44F8-A04D-CA37CC751C8D}"/>
                      </a:ext>
                    </a:extLst>
                  </p:cNvPr>
                  <p:cNvSpPr/>
                  <p:nvPr/>
                </p:nvSpPr>
                <p:spPr>
                  <a:xfrm>
                    <a:off x="9150263" y="0"/>
                    <a:ext cx="3054245" cy="301214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7EC57357-F3DC-419E-8F08-C1E1410A9E6F}"/>
                      </a:ext>
                    </a:extLst>
                  </p:cNvPr>
                  <p:cNvSpPr/>
                  <p:nvPr/>
                </p:nvSpPr>
                <p:spPr>
                  <a:xfrm>
                    <a:off x="9135173" y="1"/>
                    <a:ext cx="3069336" cy="6857999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</p:grpSp>
            <p:sp>
              <p:nvSpPr>
                <p:cNvPr id="90" name="Flowchart: Off-page Connector 89">
                  <a:extLst>
                    <a:ext uri="{FF2B5EF4-FFF2-40B4-BE49-F238E27FC236}">
                      <a16:creationId xmlns:a16="http://schemas.microsoft.com/office/drawing/2014/main" id="{D5BFEA3D-CC6D-4257-9214-A3733FB5F31D}"/>
                    </a:ext>
                  </a:extLst>
                </p:cNvPr>
                <p:cNvSpPr/>
                <p:nvPr/>
              </p:nvSpPr>
              <p:spPr>
                <a:xfrm>
                  <a:off x="13708398" y="412159"/>
                  <a:ext cx="2225407" cy="2599981"/>
                </a:xfrm>
                <a:prstGeom prst="flowChartOffpageConnector">
                  <a:avLst/>
                </a:prstGeom>
                <a:solidFill>
                  <a:srgbClr val="E22626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r>
                    <a:rPr lang="nl-NL" sz="6000" dirty="0">
                      <a:solidFill>
                        <a:prstClr val="white"/>
                      </a:solidFill>
                      <a:latin typeface="Bahnschrift SemiBold" panose="020B0502040204020203" pitchFamily="34" charset="0"/>
                    </a:rPr>
                    <a:t>38.8B</a:t>
                  </a:r>
                </a:p>
                <a:p>
                  <a:pPr lvl="0" algn="ctr"/>
                  <a:r>
                    <a:rPr lang="nl-NL" sz="3600" dirty="0">
                      <a:solidFill>
                        <a:prstClr val="white"/>
                      </a:solidFill>
                      <a:latin typeface="Bahnschrift SemiBold" panose="020B0502040204020203" pitchFamily="34" charset="0"/>
                    </a:rPr>
                    <a:t>USD</a:t>
                  </a:r>
                </a:p>
              </p:txBody>
            </p:sp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1608C36F-8366-4BF0-9E37-95ECFDF808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59359" y="4045393"/>
                  <a:ext cx="2791215" cy="2791215"/>
                </a:xfrm>
                <a:prstGeom prst="rect">
                  <a:avLst/>
                </a:prstGeom>
              </p:spPr>
            </p:pic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33B61A03-1922-42E7-AD93-E8D9A2A831F0}"/>
                  </a:ext>
                </a:extLst>
              </p:cNvPr>
              <p:cNvGrpSpPr/>
              <p:nvPr/>
            </p:nvGrpSpPr>
            <p:grpSpPr>
              <a:xfrm>
                <a:off x="16404068" y="206079"/>
                <a:ext cx="3069336" cy="6858000"/>
                <a:chOff x="13330545" y="206079"/>
                <a:chExt cx="3069336" cy="6858000"/>
              </a:xfrm>
            </p:grpSpPr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643D966E-91C4-4E3A-A219-6E729D88E4FE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69336" cy="6858000"/>
                  <a:chOff x="9135173" y="0"/>
                  <a:chExt cx="3069336" cy="6858000"/>
                </a:xfrm>
              </p:grpSpPr>
              <p:sp>
                <p:nvSpPr>
                  <p:cNvPr id="85" name="Rectangle 84">
                    <a:extLst>
                      <a:ext uri="{FF2B5EF4-FFF2-40B4-BE49-F238E27FC236}">
                        <a16:creationId xmlns:a16="http://schemas.microsoft.com/office/drawing/2014/main" id="{25B57BCD-2223-4F5A-B5C9-0406219E31CB}"/>
                      </a:ext>
                    </a:extLst>
                  </p:cNvPr>
                  <p:cNvSpPr/>
                  <p:nvPr/>
                </p:nvSpPr>
                <p:spPr>
                  <a:xfrm>
                    <a:off x="9135173" y="3671046"/>
                    <a:ext cx="3056827" cy="3186953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39B93994-DD99-40D4-8A3B-5B20A6D40DB2}"/>
                      </a:ext>
                    </a:extLst>
                  </p:cNvPr>
                  <p:cNvSpPr/>
                  <p:nvPr/>
                </p:nvSpPr>
                <p:spPr>
                  <a:xfrm>
                    <a:off x="9155288" y="3012141"/>
                    <a:ext cx="3026664" cy="658904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nl-NL" sz="3200" dirty="0" err="1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rPr>
                      <a:t>Sergey</a:t>
                    </a:r>
                    <a:r>
                      <a:rPr lang="nl-NL" sz="3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rPr>
                      <a:t> </a:t>
                    </a:r>
                    <a:r>
                      <a:rPr lang="nl-NL" sz="3200" dirty="0" err="1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rPr>
                      <a:t>Brin</a:t>
                    </a:r>
                    <a:endParaRPr lang="nl-NL" sz="3200" dirty="0">
                      <a:solidFill>
                        <a:schemeClr val="tx1"/>
                      </a:solidFill>
                      <a:latin typeface="Bahnschrift SemiBold" panose="020B0502040204020203" pitchFamily="34" charset="0"/>
                    </a:endParaRPr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CA47EF48-6ADD-4DEC-845B-CAB988474EF9}"/>
                      </a:ext>
                    </a:extLst>
                  </p:cNvPr>
                  <p:cNvSpPr/>
                  <p:nvPr/>
                </p:nvSpPr>
                <p:spPr>
                  <a:xfrm>
                    <a:off x="9150263" y="0"/>
                    <a:ext cx="3054245" cy="301214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2A864E40-DC65-4095-B8A7-73046A35FA1A}"/>
                      </a:ext>
                    </a:extLst>
                  </p:cNvPr>
                  <p:cNvSpPr/>
                  <p:nvPr/>
                </p:nvSpPr>
                <p:spPr>
                  <a:xfrm>
                    <a:off x="9135173" y="1"/>
                    <a:ext cx="3069336" cy="6857999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</p:grpSp>
            <p:sp>
              <p:nvSpPr>
                <p:cNvPr id="83" name="Flowchart: Off-page Connector 82">
                  <a:extLst>
                    <a:ext uri="{FF2B5EF4-FFF2-40B4-BE49-F238E27FC236}">
                      <a16:creationId xmlns:a16="http://schemas.microsoft.com/office/drawing/2014/main" id="{C619C34C-617F-4294-8AA7-6DCF43E6DD91}"/>
                    </a:ext>
                  </a:extLst>
                </p:cNvPr>
                <p:cNvSpPr/>
                <p:nvPr/>
              </p:nvSpPr>
              <p:spPr>
                <a:xfrm>
                  <a:off x="13708398" y="412159"/>
                  <a:ext cx="2225407" cy="2599981"/>
                </a:xfrm>
                <a:prstGeom prst="flowChartOffpageConnector">
                  <a:avLst/>
                </a:prstGeom>
                <a:solidFill>
                  <a:srgbClr val="E22626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r>
                    <a:rPr lang="nl-NL" sz="6000" dirty="0">
                      <a:solidFill>
                        <a:prstClr val="white"/>
                      </a:solidFill>
                      <a:latin typeface="Bahnschrift SemiBold" panose="020B0502040204020203" pitchFamily="34" charset="0"/>
                    </a:rPr>
                    <a:t>49.1B</a:t>
                  </a:r>
                </a:p>
                <a:p>
                  <a:pPr lvl="0" algn="ctr"/>
                  <a:r>
                    <a:rPr lang="nl-NL" sz="3600" dirty="0">
                      <a:solidFill>
                        <a:prstClr val="white"/>
                      </a:solidFill>
                      <a:latin typeface="Bahnschrift SemiBold" panose="020B0502040204020203" pitchFamily="34" charset="0"/>
                    </a:rPr>
                    <a:t>USD</a:t>
                  </a:r>
                </a:p>
              </p:txBody>
            </p:sp>
            <p:pic>
              <p:nvPicPr>
                <p:cNvPr id="84" name="Picture 83">
                  <a:extLst>
                    <a:ext uri="{FF2B5EF4-FFF2-40B4-BE49-F238E27FC236}">
                      <a16:creationId xmlns:a16="http://schemas.microsoft.com/office/drawing/2014/main" id="{8FF87B9A-E37C-4E73-9709-26BDCE0666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76292" y="4045393"/>
                  <a:ext cx="2791215" cy="279121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36A0C7A4-C7B7-466A-A5ED-8A3179CB4D41}"/>
                </a:ext>
              </a:extLst>
            </p:cNvPr>
            <p:cNvGrpSpPr/>
            <p:nvPr/>
          </p:nvGrpSpPr>
          <p:grpSpPr>
            <a:xfrm>
              <a:off x="-13647748" y="7046824"/>
              <a:ext cx="6142859" cy="6858000"/>
              <a:chOff x="13330545" y="206079"/>
              <a:chExt cx="6142859" cy="6858000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DE52F07-EE31-4697-8EF1-08439C729ADF}"/>
                  </a:ext>
                </a:extLst>
              </p:cNvPr>
              <p:cNvGrpSpPr/>
              <p:nvPr/>
            </p:nvGrpSpPr>
            <p:grpSpPr>
              <a:xfrm>
                <a:off x="13330545" y="206079"/>
                <a:ext cx="3071081" cy="6858000"/>
                <a:chOff x="13330545" y="206079"/>
                <a:chExt cx="3071081" cy="6858000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E045496A-2662-48DE-852C-D8D129C64753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71081" cy="6858000"/>
                  <a:chOff x="9135173" y="0"/>
                  <a:chExt cx="3071081" cy="6858000"/>
                </a:xfrm>
              </p:grpSpPr>
              <p:sp>
                <p:nvSpPr>
                  <p:cNvPr id="109" name="Rectangle 108">
                    <a:extLst>
                      <a:ext uri="{FF2B5EF4-FFF2-40B4-BE49-F238E27FC236}">
                        <a16:creationId xmlns:a16="http://schemas.microsoft.com/office/drawing/2014/main" id="{5CAB3C3A-5916-42BA-8428-0C829119541F}"/>
                      </a:ext>
                    </a:extLst>
                  </p:cNvPr>
                  <p:cNvSpPr/>
                  <p:nvPr/>
                </p:nvSpPr>
                <p:spPr>
                  <a:xfrm>
                    <a:off x="9165336" y="3671046"/>
                    <a:ext cx="3026664" cy="3186953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  <p:sp>
                <p:nvSpPr>
                  <p:cNvPr id="110" name="Rectangle 109">
                    <a:extLst>
                      <a:ext uri="{FF2B5EF4-FFF2-40B4-BE49-F238E27FC236}">
                        <a16:creationId xmlns:a16="http://schemas.microsoft.com/office/drawing/2014/main" id="{148D17CB-8CFA-41A1-A5BD-49C375B46487}"/>
                      </a:ext>
                    </a:extLst>
                  </p:cNvPr>
                  <p:cNvSpPr/>
                  <p:nvPr/>
                </p:nvSpPr>
                <p:spPr>
                  <a:xfrm>
                    <a:off x="9155288" y="3012141"/>
                    <a:ext cx="3050966" cy="658904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nl-NL" sz="3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rPr>
                      <a:t>Larry Page</a:t>
                    </a:r>
                  </a:p>
                </p:txBody>
              </p:sp>
              <p:sp>
                <p:nvSpPr>
                  <p:cNvPr id="111" name="Rectangle 110">
                    <a:extLst>
                      <a:ext uri="{FF2B5EF4-FFF2-40B4-BE49-F238E27FC236}">
                        <a16:creationId xmlns:a16="http://schemas.microsoft.com/office/drawing/2014/main" id="{179D4040-DC44-4748-929B-CD46190E3553}"/>
                      </a:ext>
                    </a:extLst>
                  </p:cNvPr>
                  <p:cNvSpPr/>
                  <p:nvPr/>
                </p:nvSpPr>
                <p:spPr>
                  <a:xfrm>
                    <a:off x="9150263" y="0"/>
                    <a:ext cx="3054245" cy="301214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BD031606-FA59-41A7-AF59-BBF74A167B2C}"/>
                      </a:ext>
                    </a:extLst>
                  </p:cNvPr>
                  <p:cNvSpPr/>
                  <p:nvPr/>
                </p:nvSpPr>
                <p:spPr>
                  <a:xfrm>
                    <a:off x="9135173" y="1"/>
                    <a:ext cx="3069336" cy="6857999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</p:grpSp>
            <p:sp>
              <p:nvSpPr>
                <p:cNvPr id="107" name="Flowchart: Off-page Connector 106">
                  <a:extLst>
                    <a:ext uri="{FF2B5EF4-FFF2-40B4-BE49-F238E27FC236}">
                      <a16:creationId xmlns:a16="http://schemas.microsoft.com/office/drawing/2014/main" id="{35D17AE9-313F-47C8-AD50-B02A21887D4A}"/>
                    </a:ext>
                  </a:extLst>
                </p:cNvPr>
                <p:cNvSpPr/>
                <p:nvPr/>
              </p:nvSpPr>
              <p:spPr>
                <a:xfrm>
                  <a:off x="13708398" y="412159"/>
                  <a:ext cx="2225407" cy="2599981"/>
                </a:xfrm>
                <a:prstGeom prst="flowChartOffpageConnector">
                  <a:avLst/>
                </a:prstGeom>
                <a:solidFill>
                  <a:srgbClr val="E22626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r>
                    <a:rPr lang="nl-NL" sz="6000" dirty="0">
                      <a:solidFill>
                        <a:prstClr val="white"/>
                      </a:solidFill>
                      <a:latin typeface="Bahnschrift SemiBold" panose="020B0502040204020203" pitchFamily="34" charset="0"/>
                    </a:rPr>
                    <a:t>50.9B</a:t>
                  </a:r>
                </a:p>
                <a:p>
                  <a:pPr lvl="0" algn="ctr"/>
                  <a:r>
                    <a:rPr lang="nl-NL" sz="3600" dirty="0">
                      <a:solidFill>
                        <a:prstClr val="white"/>
                      </a:solidFill>
                      <a:latin typeface="Bahnschrift SemiBold" panose="020B0502040204020203" pitchFamily="34" charset="0"/>
                    </a:rPr>
                    <a:t>USD</a:t>
                  </a:r>
                </a:p>
              </p:txBody>
            </p:sp>
            <p:pic>
              <p:nvPicPr>
                <p:cNvPr id="108" name="Picture 107">
                  <a:extLst>
                    <a:ext uri="{FF2B5EF4-FFF2-40B4-BE49-F238E27FC236}">
                      <a16:creationId xmlns:a16="http://schemas.microsoft.com/office/drawing/2014/main" id="{26F420E5-083E-4AFF-BBA1-6470A11145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62848" y="4042769"/>
                  <a:ext cx="2784237" cy="2791215"/>
                </a:xfrm>
                <a:prstGeom prst="rect">
                  <a:avLst/>
                </a:prstGeom>
              </p:spPr>
            </p:pic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4B31FEC3-06E7-4B1E-AAED-4807FFD169D5}"/>
                  </a:ext>
                </a:extLst>
              </p:cNvPr>
              <p:cNvGrpSpPr/>
              <p:nvPr/>
            </p:nvGrpSpPr>
            <p:grpSpPr>
              <a:xfrm>
                <a:off x="16404068" y="206079"/>
                <a:ext cx="3069336" cy="6858000"/>
                <a:chOff x="13330545" y="206079"/>
                <a:chExt cx="3069336" cy="68580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A3BE46EA-FD52-499E-8579-66B0EA03CCE8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69336" cy="6858000"/>
                  <a:chOff x="9135173" y="0"/>
                  <a:chExt cx="3069336" cy="6858000"/>
                </a:xfrm>
              </p:grpSpPr>
              <p:sp>
                <p:nvSpPr>
                  <p:cNvPr id="102" name="Rectangle 101">
                    <a:extLst>
                      <a:ext uri="{FF2B5EF4-FFF2-40B4-BE49-F238E27FC236}">
                        <a16:creationId xmlns:a16="http://schemas.microsoft.com/office/drawing/2014/main" id="{77A92F37-DBF5-4E35-B3A2-59B08D44347F}"/>
                      </a:ext>
                    </a:extLst>
                  </p:cNvPr>
                  <p:cNvSpPr/>
                  <p:nvPr/>
                </p:nvSpPr>
                <p:spPr>
                  <a:xfrm>
                    <a:off x="9135173" y="3671046"/>
                    <a:ext cx="3056827" cy="3186953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  <p:sp>
                <p:nvSpPr>
                  <p:cNvPr id="103" name="Rectangle 102">
                    <a:extLst>
                      <a:ext uri="{FF2B5EF4-FFF2-40B4-BE49-F238E27FC236}">
                        <a16:creationId xmlns:a16="http://schemas.microsoft.com/office/drawing/2014/main" id="{6002298F-383E-4EF9-A634-5C2A7CD0F22F}"/>
                      </a:ext>
                    </a:extLst>
                  </p:cNvPr>
                  <p:cNvSpPr/>
                  <p:nvPr/>
                </p:nvSpPr>
                <p:spPr>
                  <a:xfrm>
                    <a:off x="9155288" y="3012141"/>
                    <a:ext cx="3026664" cy="658904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nl-NL" sz="3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rPr>
                      <a:t>Steve </a:t>
                    </a:r>
                    <a:r>
                      <a:rPr lang="nl-NL" sz="3200" dirty="0" err="1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rPr>
                      <a:t>Ballmer</a:t>
                    </a:r>
                    <a:endParaRPr lang="nl-NL" sz="3200" dirty="0">
                      <a:solidFill>
                        <a:schemeClr val="tx1"/>
                      </a:solidFill>
                      <a:latin typeface="Bahnschrift SemiBold" panose="020B0502040204020203" pitchFamily="34" charset="0"/>
                    </a:endParaRPr>
                  </a:p>
                </p:txBody>
              </p:sp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9143EBEC-A4A8-4761-B822-B49B3FD885CF}"/>
                      </a:ext>
                    </a:extLst>
                  </p:cNvPr>
                  <p:cNvSpPr/>
                  <p:nvPr/>
                </p:nvSpPr>
                <p:spPr>
                  <a:xfrm>
                    <a:off x="9150263" y="0"/>
                    <a:ext cx="3054245" cy="301214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  <p:sp>
                <p:nvSpPr>
                  <p:cNvPr id="105" name="Rectangle 104">
                    <a:extLst>
                      <a:ext uri="{FF2B5EF4-FFF2-40B4-BE49-F238E27FC236}">
                        <a16:creationId xmlns:a16="http://schemas.microsoft.com/office/drawing/2014/main" id="{E79B59A9-2FFB-40A4-B7B5-E46AA17BCC7C}"/>
                      </a:ext>
                    </a:extLst>
                  </p:cNvPr>
                  <p:cNvSpPr/>
                  <p:nvPr/>
                </p:nvSpPr>
                <p:spPr>
                  <a:xfrm>
                    <a:off x="9135173" y="1"/>
                    <a:ext cx="3069336" cy="6857999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</p:grpSp>
            <p:sp>
              <p:nvSpPr>
                <p:cNvPr id="100" name="Flowchart: Off-page Connector 99">
                  <a:extLst>
                    <a:ext uri="{FF2B5EF4-FFF2-40B4-BE49-F238E27FC236}">
                      <a16:creationId xmlns:a16="http://schemas.microsoft.com/office/drawing/2014/main" id="{6A1F3091-C0FF-4F57-935D-1EB9BEAA5DE3}"/>
                    </a:ext>
                  </a:extLst>
                </p:cNvPr>
                <p:cNvSpPr/>
                <p:nvPr/>
              </p:nvSpPr>
              <p:spPr>
                <a:xfrm>
                  <a:off x="13708398" y="412159"/>
                  <a:ext cx="2225407" cy="2599981"/>
                </a:xfrm>
                <a:prstGeom prst="flowChartOffpageConnector">
                  <a:avLst/>
                </a:prstGeom>
                <a:solidFill>
                  <a:srgbClr val="E22626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r>
                    <a:rPr lang="nl-NL" sz="6000" dirty="0">
                      <a:solidFill>
                        <a:prstClr val="white"/>
                      </a:solidFill>
                      <a:latin typeface="Bahnschrift SemiBold" panose="020B0502040204020203" pitchFamily="34" charset="0"/>
                    </a:rPr>
                    <a:t>52.7B</a:t>
                  </a:r>
                </a:p>
                <a:p>
                  <a:pPr lvl="0" algn="ctr"/>
                  <a:r>
                    <a:rPr lang="nl-NL" sz="3600" dirty="0">
                      <a:solidFill>
                        <a:prstClr val="white"/>
                      </a:solidFill>
                      <a:latin typeface="Bahnschrift SemiBold" panose="020B0502040204020203" pitchFamily="34" charset="0"/>
                    </a:rPr>
                    <a:t>USD</a:t>
                  </a:r>
                </a:p>
              </p:txBody>
            </p:sp>
            <p:pic>
              <p:nvPicPr>
                <p:cNvPr id="101" name="Picture 100">
                  <a:extLst>
                    <a:ext uri="{FF2B5EF4-FFF2-40B4-BE49-F238E27FC236}">
                      <a16:creationId xmlns:a16="http://schemas.microsoft.com/office/drawing/2014/main" id="{5AB97910-4FFD-4C4F-A41F-15254A5CC6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723596" y="4042769"/>
                  <a:ext cx="2310880" cy="279121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DC678DF5-87DC-4E62-8864-020C67533DB2}"/>
                </a:ext>
              </a:extLst>
            </p:cNvPr>
            <p:cNvGrpSpPr/>
            <p:nvPr/>
          </p:nvGrpSpPr>
          <p:grpSpPr>
            <a:xfrm>
              <a:off x="-32071602" y="7040599"/>
              <a:ext cx="6142859" cy="6858000"/>
              <a:chOff x="13330545" y="206079"/>
              <a:chExt cx="6142859" cy="6858000"/>
            </a:xfrm>
          </p:grpSpPr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69CDF1F4-B013-42F6-B53C-9C0067ABE991}"/>
                  </a:ext>
                </a:extLst>
              </p:cNvPr>
              <p:cNvGrpSpPr/>
              <p:nvPr/>
            </p:nvGrpSpPr>
            <p:grpSpPr>
              <a:xfrm>
                <a:off x="13330545" y="206079"/>
                <a:ext cx="3071081" cy="6858000"/>
                <a:chOff x="13330545" y="206079"/>
                <a:chExt cx="3071081" cy="6858000"/>
              </a:xfrm>
            </p:grpSpPr>
            <p:grpSp>
              <p:nvGrpSpPr>
                <p:cNvPr id="123" name="Group 122">
                  <a:extLst>
                    <a:ext uri="{FF2B5EF4-FFF2-40B4-BE49-F238E27FC236}">
                      <a16:creationId xmlns:a16="http://schemas.microsoft.com/office/drawing/2014/main" id="{6AB969A1-6A5E-4889-9E96-CBF586B7FF80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71081" cy="6858000"/>
                  <a:chOff x="9135173" y="0"/>
                  <a:chExt cx="3071081" cy="6858000"/>
                </a:xfrm>
              </p:grpSpPr>
              <p:sp>
                <p:nvSpPr>
                  <p:cNvPr id="126" name="Rectangle 125">
                    <a:extLst>
                      <a:ext uri="{FF2B5EF4-FFF2-40B4-BE49-F238E27FC236}">
                        <a16:creationId xmlns:a16="http://schemas.microsoft.com/office/drawing/2014/main" id="{DD904F47-FBA4-4C76-AC10-5C7D7007DD94}"/>
                      </a:ext>
                    </a:extLst>
                  </p:cNvPr>
                  <p:cNvSpPr/>
                  <p:nvPr/>
                </p:nvSpPr>
                <p:spPr>
                  <a:xfrm>
                    <a:off x="9165336" y="3671046"/>
                    <a:ext cx="3026664" cy="3186953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  <p:sp>
                <p:nvSpPr>
                  <p:cNvPr id="127" name="Rectangle 126">
                    <a:extLst>
                      <a:ext uri="{FF2B5EF4-FFF2-40B4-BE49-F238E27FC236}">
                        <a16:creationId xmlns:a16="http://schemas.microsoft.com/office/drawing/2014/main" id="{55F62B5A-F650-484E-B6EF-8C558EAC9647}"/>
                      </a:ext>
                    </a:extLst>
                  </p:cNvPr>
                  <p:cNvSpPr/>
                  <p:nvPr/>
                </p:nvSpPr>
                <p:spPr>
                  <a:xfrm>
                    <a:off x="9155288" y="3012141"/>
                    <a:ext cx="3050966" cy="658904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nl-NL" sz="3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rPr>
                      <a:t>William L. Ding</a:t>
                    </a:r>
                  </a:p>
                </p:txBody>
              </p:sp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693AAD8B-05F0-4583-AE92-5747609A80B9}"/>
                      </a:ext>
                    </a:extLst>
                  </p:cNvPr>
                  <p:cNvSpPr/>
                  <p:nvPr/>
                </p:nvSpPr>
                <p:spPr>
                  <a:xfrm>
                    <a:off x="9150263" y="0"/>
                    <a:ext cx="3054245" cy="301214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  <p:sp>
                <p:nvSpPr>
                  <p:cNvPr id="129" name="Rectangle 128">
                    <a:extLst>
                      <a:ext uri="{FF2B5EF4-FFF2-40B4-BE49-F238E27FC236}">
                        <a16:creationId xmlns:a16="http://schemas.microsoft.com/office/drawing/2014/main" id="{79DC9683-3A83-4EFD-932E-6F7A92A71E31}"/>
                      </a:ext>
                    </a:extLst>
                  </p:cNvPr>
                  <p:cNvSpPr/>
                  <p:nvPr/>
                </p:nvSpPr>
                <p:spPr>
                  <a:xfrm>
                    <a:off x="9135173" y="1"/>
                    <a:ext cx="3069336" cy="6857999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</p:grpSp>
            <p:sp>
              <p:nvSpPr>
                <p:cNvPr id="124" name="Flowchart: Off-page Connector 123">
                  <a:extLst>
                    <a:ext uri="{FF2B5EF4-FFF2-40B4-BE49-F238E27FC236}">
                      <a16:creationId xmlns:a16="http://schemas.microsoft.com/office/drawing/2014/main" id="{AA792C8A-D09C-40EC-8E14-E8149AFDE025}"/>
                    </a:ext>
                  </a:extLst>
                </p:cNvPr>
                <p:cNvSpPr/>
                <p:nvPr/>
              </p:nvSpPr>
              <p:spPr>
                <a:xfrm>
                  <a:off x="13708398" y="412159"/>
                  <a:ext cx="2225407" cy="2599981"/>
                </a:xfrm>
                <a:prstGeom prst="flowChartOffpageConnector">
                  <a:avLst/>
                </a:prstGeom>
                <a:solidFill>
                  <a:srgbClr val="E22626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r>
                    <a:rPr lang="nl-NL" sz="6000" dirty="0">
                      <a:solidFill>
                        <a:prstClr val="white"/>
                      </a:solidFill>
                      <a:latin typeface="Bahnschrift SemiBold" panose="020B0502040204020203" pitchFamily="34" charset="0"/>
                    </a:rPr>
                    <a:t>17B</a:t>
                  </a:r>
                </a:p>
                <a:p>
                  <a:pPr lvl="0" algn="ctr"/>
                  <a:r>
                    <a:rPr lang="nl-NL" sz="3600" dirty="0">
                      <a:solidFill>
                        <a:prstClr val="white"/>
                      </a:solidFill>
                      <a:latin typeface="Bahnschrift SemiBold" panose="020B0502040204020203" pitchFamily="34" charset="0"/>
                    </a:rPr>
                    <a:t>USD</a:t>
                  </a:r>
                </a:p>
              </p:txBody>
            </p:sp>
            <p:pic>
              <p:nvPicPr>
                <p:cNvPr id="125" name="Picture 124">
                  <a:extLst>
                    <a:ext uri="{FF2B5EF4-FFF2-40B4-BE49-F238E27FC236}">
                      <a16:creationId xmlns:a16="http://schemas.microsoft.com/office/drawing/2014/main" id="{EEF14BF9-2D0B-4042-9C39-C5A34EC494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523703" y="4286397"/>
                  <a:ext cx="2673485" cy="2316408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ED5A9DB4-CB6C-4655-AB57-50C25B5318CE}"/>
                  </a:ext>
                </a:extLst>
              </p:cNvPr>
              <p:cNvGrpSpPr/>
              <p:nvPr/>
            </p:nvGrpSpPr>
            <p:grpSpPr>
              <a:xfrm>
                <a:off x="16404068" y="206079"/>
                <a:ext cx="3069336" cy="6858000"/>
                <a:chOff x="13330545" y="206079"/>
                <a:chExt cx="3069336" cy="6858000"/>
              </a:xfrm>
            </p:grpSpPr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64FE2431-D218-4240-ABEA-B8713943057F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69336" cy="6858000"/>
                  <a:chOff x="9135173" y="0"/>
                  <a:chExt cx="3069336" cy="6858000"/>
                </a:xfrm>
              </p:grpSpPr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A5D27FD5-62B9-4515-A00E-FFEE163BDA0C}"/>
                      </a:ext>
                    </a:extLst>
                  </p:cNvPr>
                  <p:cNvSpPr/>
                  <p:nvPr/>
                </p:nvSpPr>
                <p:spPr>
                  <a:xfrm>
                    <a:off x="9135173" y="3671046"/>
                    <a:ext cx="3056827" cy="3186953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  <p:sp>
                <p:nvSpPr>
                  <p:cNvPr id="120" name="Rectangle 119">
                    <a:extLst>
                      <a:ext uri="{FF2B5EF4-FFF2-40B4-BE49-F238E27FC236}">
                        <a16:creationId xmlns:a16="http://schemas.microsoft.com/office/drawing/2014/main" id="{9192F45C-A9B5-4277-8AB7-9F40F1078BBF}"/>
                      </a:ext>
                    </a:extLst>
                  </p:cNvPr>
                  <p:cNvSpPr/>
                  <p:nvPr/>
                </p:nvSpPr>
                <p:spPr>
                  <a:xfrm>
                    <a:off x="9155288" y="3012141"/>
                    <a:ext cx="3026664" cy="658904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nl-NL" sz="3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rPr>
                      <a:t>Michael Dell</a:t>
                    </a:r>
                  </a:p>
                </p:txBody>
              </p:sp>
              <p:sp>
                <p:nvSpPr>
                  <p:cNvPr id="121" name="Rectangle 120">
                    <a:extLst>
                      <a:ext uri="{FF2B5EF4-FFF2-40B4-BE49-F238E27FC236}">
                        <a16:creationId xmlns:a16="http://schemas.microsoft.com/office/drawing/2014/main" id="{3AF33A3E-6CE1-46A3-869F-0C62F423ADD4}"/>
                      </a:ext>
                    </a:extLst>
                  </p:cNvPr>
                  <p:cNvSpPr/>
                  <p:nvPr/>
                </p:nvSpPr>
                <p:spPr>
                  <a:xfrm>
                    <a:off x="9150263" y="0"/>
                    <a:ext cx="3054245" cy="301214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  <p:sp>
                <p:nvSpPr>
                  <p:cNvPr id="122" name="Rectangle 121">
                    <a:extLst>
                      <a:ext uri="{FF2B5EF4-FFF2-40B4-BE49-F238E27FC236}">
                        <a16:creationId xmlns:a16="http://schemas.microsoft.com/office/drawing/2014/main" id="{3E645092-B9AD-4FA9-861F-346E4D098EAF}"/>
                      </a:ext>
                    </a:extLst>
                  </p:cNvPr>
                  <p:cNvSpPr/>
                  <p:nvPr/>
                </p:nvSpPr>
                <p:spPr>
                  <a:xfrm>
                    <a:off x="9135173" y="1"/>
                    <a:ext cx="3069336" cy="6857999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</p:grpSp>
            <p:sp>
              <p:nvSpPr>
                <p:cNvPr id="117" name="Flowchart: Off-page Connector 116">
                  <a:extLst>
                    <a:ext uri="{FF2B5EF4-FFF2-40B4-BE49-F238E27FC236}">
                      <a16:creationId xmlns:a16="http://schemas.microsoft.com/office/drawing/2014/main" id="{CE1CFC7F-A781-4FEC-B252-2DD7A7BD363E}"/>
                    </a:ext>
                  </a:extLst>
                </p:cNvPr>
                <p:cNvSpPr/>
                <p:nvPr/>
              </p:nvSpPr>
              <p:spPr>
                <a:xfrm>
                  <a:off x="13708398" y="412159"/>
                  <a:ext cx="2225407" cy="2599981"/>
                </a:xfrm>
                <a:prstGeom prst="flowChartOffpageConnector">
                  <a:avLst/>
                </a:prstGeom>
                <a:solidFill>
                  <a:srgbClr val="E22626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r>
                    <a:rPr lang="nl-NL" sz="6000" dirty="0">
                      <a:solidFill>
                        <a:prstClr val="white"/>
                      </a:solidFill>
                      <a:latin typeface="Bahnschrift SemiBold" panose="020B0502040204020203" pitchFamily="34" charset="0"/>
                    </a:rPr>
                    <a:t>22.9B</a:t>
                  </a:r>
                </a:p>
                <a:p>
                  <a:pPr lvl="0" algn="ctr"/>
                  <a:r>
                    <a:rPr lang="nl-NL" sz="3600" dirty="0">
                      <a:solidFill>
                        <a:prstClr val="white"/>
                      </a:solidFill>
                      <a:latin typeface="Bahnschrift SemiBold" panose="020B0502040204020203" pitchFamily="34" charset="0"/>
                    </a:rPr>
                    <a:t>USD</a:t>
                  </a:r>
                </a:p>
              </p:txBody>
            </p:sp>
            <p:pic>
              <p:nvPicPr>
                <p:cNvPr id="118" name="Picture 117">
                  <a:extLst>
                    <a:ext uri="{FF2B5EF4-FFF2-40B4-BE49-F238E27FC236}">
                      <a16:creationId xmlns:a16="http://schemas.microsoft.com/office/drawing/2014/main" id="{D1A84E40-4CAD-40A6-927B-236E5BA51F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510204" y="4048994"/>
                  <a:ext cx="2655659" cy="279121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5FECA456-298F-490E-8583-54CEE45B212F}"/>
                </a:ext>
              </a:extLst>
            </p:cNvPr>
            <p:cNvGrpSpPr/>
            <p:nvPr/>
          </p:nvGrpSpPr>
          <p:grpSpPr>
            <a:xfrm>
              <a:off x="-25929750" y="7043223"/>
              <a:ext cx="6142859" cy="6858000"/>
              <a:chOff x="13330545" y="206079"/>
              <a:chExt cx="6142859" cy="6858000"/>
            </a:xfrm>
          </p:grpSpPr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B139DED4-BDC0-4AEF-BD55-35EE0B241C6F}"/>
                  </a:ext>
                </a:extLst>
              </p:cNvPr>
              <p:cNvGrpSpPr/>
              <p:nvPr/>
            </p:nvGrpSpPr>
            <p:grpSpPr>
              <a:xfrm>
                <a:off x="13330545" y="206079"/>
                <a:ext cx="3071081" cy="6858000"/>
                <a:chOff x="13330545" y="206079"/>
                <a:chExt cx="3071081" cy="6858000"/>
              </a:xfrm>
            </p:grpSpPr>
            <p:grpSp>
              <p:nvGrpSpPr>
                <p:cNvPr id="140" name="Group 139">
                  <a:extLst>
                    <a:ext uri="{FF2B5EF4-FFF2-40B4-BE49-F238E27FC236}">
                      <a16:creationId xmlns:a16="http://schemas.microsoft.com/office/drawing/2014/main" id="{DBA9C9F1-96E2-485C-A064-F7AB300874A6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71081" cy="6858000"/>
                  <a:chOff x="9135173" y="0"/>
                  <a:chExt cx="3071081" cy="6858000"/>
                </a:xfrm>
              </p:grpSpPr>
              <p:sp>
                <p:nvSpPr>
                  <p:cNvPr id="143" name="Rectangle 142">
                    <a:extLst>
                      <a:ext uri="{FF2B5EF4-FFF2-40B4-BE49-F238E27FC236}">
                        <a16:creationId xmlns:a16="http://schemas.microsoft.com/office/drawing/2014/main" id="{EEEECD36-D529-4C62-97D8-F9F580DBC928}"/>
                      </a:ext>
                    </a:extLst>
                  </p:cNvPr>
                  <p:cNvSpPr/>
                  <p:nvPr/>
                </p:nvSpPr>
                <p:spPr>
                  <a:xfrm>
                    <a:off x="9165336" y="3671046"/>
                    <a:ext cx="3026664" cy="3186953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  <p:sp>
                <p:nvSpPr>
                  <p:cNvPr id="144" name="Rectangle 143">
                    <a:extLst>
                      <a:ext uri="{FF2B5EF4-FFF2-40B4-BE49-F238E27FC236}">
                        <a16:creationId xmlns:a16="http://schemas.microsoft.com/office/drawing/2014/main" id="{3E052868-A8F5-4915-8C03-ECE0728EE2C4}"/>
                      </a:ext>
                    </a:extLst>
                  </p:cNvPr>
                  <p:cNvSpPr/>
                  <p:nvPr/>
                </p:nvSpPr>
                <p:spPr>
                  <a:xfrm>
                    <a:off x="9155288" y="3012141"/>
                    <a:ext cx="3050966" cy="658904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nl-NL" sz="2900" dirty="0" err="1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rPr>
                      <a:t>Mackenzie</a:t>
                    </a:r>
                    <a:r>
                      <a:rPr lang="nl-NL" sz="29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rPr>
                      <a:t> </a:t>
                    </a:r>
                    <a:r>
                      <a:rPr lang="nl-NL" sz="2900" dirty="0" err="1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rPr>
                      <a:t>Bezos</a:t>
                    </a:r>
                    <a:endParaRPr lang="nl-NL" sz="2900" dirty="0">
                      <a:solidFill>
                        <a:schemeClr val="tx1"/>
                      </a:solidFill>
                      <a:latin typeface="Bahnschrift SemiBold" panose="020B0502040204020203" pitchFamily="34" charset="0"/>
                    </a:endParaRPr>
                  </a:p>
                </p:txBody>
              </p:sp>
              <p:sp>
                <p:nvSpPr>
                  <p:cNvPr id="145" name="Rectangle 144">
                    <a:extLst>
                      <a:ext uri="{FF2B5EF4-FFF2-40B4-BE49-F238E27FC236}">
                        <a16:creationId xmlns:a16="http://schemas.microsoft.com/office/drawing/2014/main" id="{B33E8F3A-1E26-48E2-86EE-EC2F0EFD4168}"/>
                      </a:ext>
                    </a:extLst>
                  </p:cNvPr>
                  <p:cNvSpPr/>
                  <p:nvPr/>
                </p:nvSpPr>
                <p:spPr>
                  <a:xfrm>
                    <a:off x="9150263" y="0"/>
                    <a:ext cx="3054245" cy="301214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  <p:sp>
                <p:nvSpPr>
                  <p:cNvPr id="146" name="Rectangle 145">
                    <a:extLst>
                      <a:ext uri="{FF2B5EF4-FFF2-40B4-BE49-F238E27FC236}">
                        <a16:creationId xmlns:a16="http://schemas.microsoft.com/office/drawing/2014/main" id="{A435C8C7-9ED3-4697-BF6B-A9E097FE0846}"/>
                      </a:ext>
                    </a:extLst>
                  </p:cNvPr>
                  <p:cNvSpPr/>
                  <p:nvPr/>
                </p:nvSpPr>
                <p:spPr>
                  <a:xfrm>
                    <a:off x="9135173" y="1"/>
                    <a:ext cx="3069336" cy="6857999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</p:grpSp>
            <p:sp>
              <p:nvSpPr>
                <p:cNvPr id="141" name="Flowchart: Off-page Connector 140">
                  <a:extLst>
                    <a:ext uri="{FF2B5EF4-FFF2-40B4-BE49-F238E27FC236}">
                      <a16:creationId xmlns:a16="http://schemas.microsoft.com/office/drawing/2014/main" id="{8F954752-321E-4D70-8510-42058DAC684B}"/>
                    </a:ext>
                  </a:extLst>
                </p:cNvPr>
                <p:cNvSpPr/>
                <p:nvPr/>
              </p:nvSpPr>
              <p:spPr>
                <a:xfrm>
                  <a:off x="13708398" y="412159"/>
                  <a:ext cx="2225407" cy="2599981"/>
                </a:xfrm>
                <a:prstGeom prst="flowChartOffpageConnector">
                  <a:avLst/>
                </a:prstGeom>
                <a:solidFill>
                  <a:srgbClr val="E22626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r>
                    <a:rPr lang="nl-NL" sz="6000" dirty="0">
                      <a:solidFill>
                        <a:prstClr val="white"/>
                      </a:solidFill>
                      <a:latin typeface="Bahnschrift SemiBold" panose="020B0502040204020203" pitchFamily="34" charset="0"/>
                    </a:rPr>
                    <a:t>36B</a:t>
                  </a:r>
                </a:p>
                <a:p>
                  <a:pPr lvl="0" algn="ctr"/>
                  <a:r>
                    <a:rPr lang="nl-NL" sz="3600" dirty="0">
                      <a:solidFill>
                        <a:prstClr val="white"/>
                      </a:solidFill>
                      <a:latin typeface="Bahnschrift SemiBold" panose="020B0502040204020203" pitchFamily="34" charset="0"/>
                    </a:rPr>
                    <a:t>USD</a:t>
                  </a:r>
                </a:p>
              </p:txBody>
            </p:sp>
            <p:pic>
              <p:nvPicPr>
                <p:cNvPr id="142" name="Picture 141">
                  <a:extLst>
                    <a:ext uri="{FF2B5EF4-FFF2-40B4-BE49-F238E27FC236}">
                      <a16:creationId xmlns:a16="http://schemas.microsoft.com/office/drawing/2014/main" id="{B3E83017-2493-439C-8901-B8EFC4053F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535425" y="4170655"/>
                  <a:ext cx="2645432" cy="2542645"/>
                </a:xfrm>
                <a:prstGeom prst="rect">
                  <a:avLst/>
                </a:prstGeom>
              </p:spPr>
            </p:pic>
          </p:grp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53D7B963-FE70-4565-8C95-380D31D205C2}"/>
                  </a:ext>
                </a:extLst>
              </p:cNvPr>
              <p:cNvGrpSpPr/>
              <p:nvPr/>
            </p:nvGrpSpPr>
            <p:grpSpPr>
              <a:xfrm>
                <a:off x="16404068" y="206079"/>
                <a:ext cx="3069336" cy="6858000"/>
                <a:chOff x="13330545" y="206079"/>
                <a:chExt cx="3069336" cy="6858000"/>
              </a:xfrm>
            </p:grpSpPr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9A758235-C537-44A6-A8A1-B2B771ACFBB6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69336" cy="6858000"/>
                  <a:chOff x="9135173" y="0"/>
                  <a:chExt cx="3069336" cy="6858000"/>
                </a:xfrm>
              </p:grpSpPr>
              <p:sp>
                <p:nvSpPr>
                  <p:cNvPr id="136" name="Rectangle 135">
                    <a:extLst>
                      <a:ext uri="{FF2B5EF4-FFF2-40B4-BE49-F238E27FC236}">
                        <a16:creationId xmlns:a16="http://schemas.microsoft.com/office/drawing/2014/main" id="{53CF7D22-B5C2-4458-91D5-C9FF3666F97F}"/>
                      </a:ext>
                    </a:extLst>
                  </p:cNvPr>
                  <p:cNvSpPr/>
                  <p:nvPr/>
                </p:nvSpPr>
                <p:spPr>
                  <a:xfrm>
                    <a:off x="9135173" y="3671046"/>
                    <a:ext cx="3056827" cy="3186953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  <p:sp>
                <p:nvSpPr>
                  <p:cNvPr id="137" name="Rectangle 136">
                    <a:extLst>
                      <a:ext uri="{FF2B5EF4-FFF2-40B4-BE49-F238E27FC236}">
                        <a16:creationId xmlns:a16="http://schemas.microsoft.com/office/drawing/2014/main" id="{F54B2D16-2815-4CD4-A91C-FDF813C65B90}"/>
                      </a:ext>
                    </a:extLst>
                  </p:cNvPr>
                  <p:cNvSpPr/>
                  <p:nvPr/>
                </p:nvSpPr>
                <p:spPr>
                  <a:xfrm>
                    <a:off x="9155288" y="3012141"/>
                    <a:ext cx="3026664" cy="658904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nl-NL" sz="3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rPr>
                      <a:t>Ma </a:t>
                    </a:r>
                    <a:r>
                      <a:rPr lang="nl-NL" sz="3200" dirty="0" err="1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rPr>
                      <a:t>Huateng</a:t>
                    </a:r>
                    <a:endParaRPr lang="nl-NL" sz="3200" dirty="0">
                      <a:solidFill>
                        <a:schemeClr val="tx1"/>
                      </a:solidFill>
                      <a:latin typeface="Bahnschrift SemiBold" panose="020B0502040204020203" pitchFamily="34" charset="0"/>
                    </a:endParaRPr>
                  </a:p>
                </p:txBody>
              </p:sp>
              <p:sp>
                <p:nvSpPr>
                  <p:cNvPr id="138" name="Rectangle 137">
                    <a:extLst>
                      <a:ext uri="{FF2B5EF4-FFF2-40B4-BE49-F238E27FC236}">
                        <a16:creationId xmlns:a16="http://schemas.microsoft.com/office/drawing/2014/main" id="{23029ADC-4C3E-4428-A7FA-7B49C3944FBD}"/>
                      </a:ext>
                    </a:extLst>
                  </p:cNvPr>
                  <p:cNvSpPr/>
                  <p:nvPr/>
                </p:nvSpPr>
                <p:spPr>
                  <a:xfrm>
                    <a:off x="9150263" y="0"/>
                    <a:ext cx="3054245" cy="301214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  <p:sp>
                <p:nvSpPr>
                  <p:cNvPr id="139" name="Rectangle 138">
                    <a:extLst>
                      <a:ext uri="{FF2B5EF4-FFF2-40B4-BE49-F238E27FC236}">
                        <a16:creationId xmlns:a16="http://schemas.microsoft.com/office/drawing/2014/main" id="{5E149FAA-403D-499C-9829-EE2079402AF3}"/>
                      </a:ext>
                    </a:extLst>
                  </p:cNvPr>
                  <p:cNvSpPr/>
                  <p:nvPr/>
                </p:nvSpPr>
                <p:spPr>
                  <a:xfrm>
                    <a:off x="9135173" y="1"/>
                    <a:ext cx="3069336" cy="6857999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</p:grpSp>
            <p:sp>
              <p:nvSpPr>
                <p:cNvPr id="134" name="Flowchart: Off-page Connector 133">
                  <a:extLst>
                    <a:ext uri="{FF2B5EF4-FFF2-40B4-BE49-F238E27FC236}">
                      <a16:creationId xmlns:a16="http://schemas.microsoft.com/office/drawing/2014/main" id="{98E38B96-68AA-496B-87C1-A1909C079A81}"/>
                    </a:ext>
                  </a:extLst>
                </p:cNvPr>
                <p:cNvSpPr/>
                <p:nvPr/>
              </p:nvSpPr>
              <p:spPr>
                <a:xfrm>
                  <a:off x="13708398" y="412159"/>
                  <a:ext cx="2225407" cy="2599981"/>
                </a:xfrm>
                <a:prstGeom prst="flowChartOffpageConnector">
                  <a:avLst/>
                </a:prstGeom>
                <a:solidFill>
                  <a:srgbClr val="E22626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r>
                    <a:rPr lang="nl-NL" sz="6000" dirty="0">
                      <a:solidFill>
                        <a:prstClr val="white"/>
                      </a:solidFill>
                      <a:latin typeface="Bahnschrift SemiBold" panose="020B0502040204020203" pitchFamily="34" charset="0"/>
                    </a:rPr>
                    <a:t>38.1B</a:t>
                  </a:r>
                </a:p>
                <a:p>
                  <a:pPr lvl="0" algn="ctr"/>
                  <a:r>
                    <a:rPr lang="nl-NL" sz="3600" dirty="0">
                      <a:solidFill>
                        <a:prstClr val="white"/>
                      </a:solidFill>
                      <a:latin typeface="Bahnschrift SemiBold" panose="020B0502040204020203" pitchFamily="34" charset="0"/>
                    </a:rPr>
                    <a:t>USD</a:t>
                  </a:r>
                </a:p>
              </p:txBody>
            </p:sp>
            <p:pic>
              <p:nvPicPr>
                <p:cNvPr id="135" name="Picture 134">
                  <a:extLst>
                    <a:ext uri="{FF2B5EF4-FFF2-40B4-BE49-F238E27FC236}">
                      <a16:creationId xmlns:a16="http://schemas.microsoft.com/office/drawing/2014/main" id="{C542A883-3C4B-4B4F-9326-E3AB42BF3A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59359" y="4046370"/>
                  <a:ext cx="2791215" cy="279121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4BA71A1E-8CC9-4E08-8DFF-60452925B6D1}"/>
                </a:ext>
              </a:extLst>
            </p:cNvPr>
            <p:cNvGrpSpPr/>
            <p:nvPr/>
          </p:nvGrpSpPr>
          <p:grpSpPr>
            <a:xfrm>
              <a:off x="-44359329" y="7040599"/>
              <a:ext cx="6142859" cy="6858000"/>
              <a:chOff x="13330545" y="206079"/>
              <a:chExt cx="6142859" cy="6858000"/>
            </a:xfrm>
          </p:grpSpPr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A6DE0BE1-7E41-433F-9D47-6480BFC012AC}"/>
                  </a:ext>
                </a:extLst>
              </p:cNvPr>
              <p:cNvGrpSpPr/>
              <p:nvPr/>
            </p:nvGrpSpPr>
            <p:grpSpPr>
              <a:xfrm>
                <a:off x="13330545" y="206079"/>
                <a:ext cx="3071081" cy="6858000"/>
                <a:chOff x="13330545" y="206079"/>
                <a:chExt cx="3071081" cy="6858000"/>
              </a:xfrm>
            </p:grpSpPr>
            <p:grpSp>
              <p:nvGrpSpPr>
                <p:cNvPr id="157" name="Group 156">
                  <a:extLst>
                    <a:ext uri="{FF2B5EF4-FFF2-40B4-BE49-F238E27FC236}">
                      <a16:creationId xmlns:a16="http://schemas.microsoft.com/office/drawing/2014/main" id="{5FC14D49-5793-4706-8E09-9A4A6A4722DC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71081" cy="6858000"/>
                  <a:chOff x="9135173" y="0"/>
                  <a:chExt cx="3071081" cy="6858000"/>
                </a:xfrm>
              </p:grpSpPr>
              <p:sp>
                <p:nvSpPr>
                  <p:cNvPr id="160" name="Rectangle 159">
                    <a:extLst>
                      <a:ext uri="{FF2B5EF4-FFF2-40B4-BE49-F238E27FC236}">
                        <a16:creationId xmlns:a16="http://schemas.microsoft.com/office/drawing/2014/main" id="{3EC72635-FA91-49CE-ABBA-3E5AEC0DFC39}"/>
                      </a:ext>
                    </a:extLst>
                  </p:cNvPr>
                  <p:cNvSpPr/>
                  <p:nvPr/>
                </p:nvSpPr>
                <p:spPr>
                  <a:xfrm>
                    <a:off x="9165336" y="3671046"/>
                    <a:ext cx="3026664" cy="3186953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  <p:sp>
                <p:nvSpPr>
                  <p:cNvPr id="161" name="Rectangle 160">
                    <a:extLst>
                      <a:ext uri="{FF2B5EF4-FFF2-40B4-BE49-F238E27FC236}">
                        <a16:creationId xmlns:a16="http://schemas.microsoft.com/office/drawing/2014/main" id="{0AFC0DF3-DE4D-44A2-8612-3CF7D2762D68}"/>
                      </a:ext>
                    </a:extLst>
                  </p:cNvPr>
                  <p:cNvSpPr/>
                  <p:nvPr/>
                </p:nvSpPr>
                <p:spPr>
                  <a:xfrm>
                    <a:off x="9155288" y="3012141"/>
                    <a:ext cx="3050966" cy="658904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nl-NL" sz="3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rPr>
                      <a:t>Eric Schmidt</a:t>
                    </a:r>
                  </a:p>
                </p:txBody>
              </p:sp>
              <p:sp>
                <p:nvSpPr>
                  <p:cNvPr id="162" name="Rectangle 161">
                    <a:extLst>
                      <a:ext uri="{FF2B5EF4-FFF2-40B4-BE49-F238E27FC236}">
                        <a16:creationId xmlns:a16="http://schemas.microsoft.com/office/drawing/2014/main" id="{38C3341E-57CB-4980-B0B6-E2CF93783254}"/>
                      </a:ext>
                    </a:extLst>
                  </p:cNvPr>
                  <p:cNvSpPr/>
                  <p:nvPr/>
                </p:nvSpPr>
                <p:spPr>
                  <a:xfrm>
                    <a:off x="9150263" y="0"/>
                    <a:ext cx="3054245" cy="301214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  <p:sp>
                <p:nvSpPr>
                  <p:cNvPr id="163" name="Rectangle 162">
                    <a:extLst>
                      <a:ext uri="{FF2B5EF4-FFF2-40B4-BE49-F238E27FC236}">
                        <a16:creationId xmlns:a16="http://schemas.microsoft.com/office/drawing/2014/main" id="{9CAD2D99-CB3C-4E41-BE9B-6178BAFDF609}"/>
                      </a:ext>
                    </a:extLst>
                  </p:cNvPr>
                  <p:cNvSpPr/>
                  <p:nvPr/>
                </p:nvSpPr>
                <p:spPr>
                  <a:xfrm>
                    <a:off x="9135173" y="1"/>
                    <a:ext cx="3069336" cy="6857999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</p:grpSp>
            <p:sp>
              <p:nvSpPr>
                <p:cNvPr id="158" name="Flowchart: Off-page Connector 157">
                  <a:extLst>
                    <a:ext uri="{FF2B5EF4-FFF2-40B4-BE49-F238E27FC236}">
                      <a16:creationId xmlns:a16="http://schemas.microsoft.com/office/drawing/2014/main" id="{D842FEB4-94AF-47D1-AA74-338135061E4F}"/>
                    </a:ext>
                  </a:extLst>
                </p:cNvPr>
                <p:cNvSpPr/>
                <p:nvPr/>
              </p:nvSpPr>
              <p:spPr>
                <a:xfrm>
                  <a:off x="13708398" y="412159"/>
                  <a:ext cx="2225407" cy="2599981"/>
                </a:xfrm>
                <a:prstGeom prst="flowChartOffpageConnector">
                  <a:avLst/>
                </a:prstGeom>
                <a:solidFill>
                  <a:srgbClr val="E22626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r>
                    <a:rPr lang="nl-NL" sz="6000" dirty="0">
                      <a:solidFill>
                        <a:prstClr val="white"/>
                      </a:solidFill>
                      <a:latin typeface="Bahnschrift SemiBold" panose="020B0502040204020203" pitchFamily="34" charset="0"/>
                    </a:rPr>
                    <a:t>13.2B</a:t>
                  </a:r>
                </a:p>
                <a:p>
                  <a:pPr lvl="0" algn="ctr"/>
                  <a:r>
                    <a:rPr lang="nl-NL" sz="3600" dirty="0">
                      <a:solidFill>
                        <a:prstClr val="white"/>
                      </a:solidFill>
                      <a:latin typeface="Bahnschrift SemiBold" panose="020B0502040204020203" pitchFamily="34" charset="0"/>
                    </a:rPr>
                    <a:t>USD</a:t>
                  </a:r>
                </a:p>
              </p:txBody>
            </p:sp>
            <p:pic>
              <p:nvPicPr>
                <p:cNvPr id="159" name="Picture 158">
                  <a:extLst>
                    <a:ext uri="{FF2B5EF4-FFF2-40B4-BE49-F238E27FC236}">
                      <a16:creationId xmlns:a16="http://schemas.microsoft.com/office/drawing/2014/main" id="{53F32DFE-E738-4665-857D-9A7BA18251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76117" y="4399243"/>
                  <a:ext cx="2791215" cy="2090716"/>
                </a:xfrm>
                <a:prstGeom prst="rect">
                  <a:avLst/>
                </a:prstGeom>
              </p:spPr>
            </p:pic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D1C39C84-318B-47B1-B772-32CD43AD452E}"/>
                  </a:ext>
                </a:extLst>
              </p:cNvPr>
              <p:cNvGrpSpPr/>
              <p:nvPr/>
            </p:nvGrpSpPr>
            <p:grpSpPr>
              <a:xfrm>
                <a:off x="16404068" y="206079"/>
                <a:ext cx="3069336" cy="6858000"/>
                <a:chOff x="13330545" y="206079"/>
                <a:chExt cx="3069336" cy="6858000"/>
              </a:xfrm>
            </p:grpSpPr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4ECA114F-8003-49C6-8B99-70D3B9F99850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69336" cy="6858000"/>
                  <a:chOff x="9135173" y="0"/>
                  <a:chExt cx="3069336" cy="6858000"/>
                </a:xfrm>
              </p:grpSpPr>
              <p:sp>
                <p:nvSpPr>
                  <p:cNvPr id="153" name="Rectangle 152">
                    <a:extLst>
                      <a:ext uri="{FF2B5EF4-FFF2-40B4-BE49-F238E27FC236}">
                        <a16:creationId xmlns:a16="http://schemas.microsoft.com/office/drawing/2014/main" id="{9F25F1E0-51CC-490D-BA51-3D23E9D615F7}"/>
                      </a:ext>
                    </a:extLst>
                  </p:cNvPr>
                  <p:cNvSpPr/>
                  <p:nvPr/>
                </p:nvSpPr>
                <p:spPr>
                  <a:xfrm>
                    <a:off x="9135173" y="3671046"/>
                    <a:ext cx="3056827" cy="3186953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  <p:sp>
                <p:nvSpPr>
                  <p:cNvPr id="154" name="Rectangle 153">
                    <a:extLst>
                      <a:ext uri="{FF2B5EF4-FFF2-40B4-BE49-F238E27FC236}">
                        <a16:creationId xmlns:a16="http://schemas.microsoft.com/office/drawing/2014/main" id="{556ADB20-F8A3-4714-B394-A7507CA28024}"/>
                      </a:ext>
                    </a:extLst>
                  </p:cNvPr>
                  <p:cNvSpPr/>
                  <p:nvPr/>
                </p:nvSpPr>
                <p:spPr>
                  <a:xfrm>
                    <a:off x="9155288" y="3012141"/>
                    <a:ext cx="3026664" cy="658904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nl-NL" sz="3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rPr>
                      <a:t>Zhang </a:t>
                    </a:r>
                    <a:r>
                      <a:rPr lang="nl-NL" sz="3200" dirty="0" err="1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rPr>
                      <a:t>Yiming</a:t>
                    </a:r>
                    <a:endParaRPr lang="nl-NL" sz="3200" dirty="0">
                      <a:solidFill>
                        <a:schemeClr val="tx1"/>
                      </a:solidFill>
                      <a:latin typeface="Bahnschrift SemiBold" panose="020B0502040204020203" pitchFamily="34" charset="0"/>
                    </a:endParaRPr>
                  </a:p>
                </p:txBody>
              </p:sp>
              <p:sp>
                <p:nvSpPr>
                  <p:cNvPr id="155" name="Rectangle 154">
                    <a:extLst>
                      <a:ext uri="{FF2B5EF4-FFF2-40B4-BE49-F238E27FC236}">
                        <a16:creationId xmlns:a16="http://schemas.microsoft.com/office/drawing/2014/main" id="{4C82525B-504C-45A8-B6A6-B359B9000396}"/>
                      </a:ext>
                    </a:extLst>
                  </p:cNvPr>
                  <p:cNvSpPr/>
                  <p:nvPr/>
                </p:nvSpPr>
                <p:spPr>
                  <a:xfrm>
                    <a:off x="9150263" y="0"/>
                    <a:ext cx="3054245" cy="301214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  <p:sp>
                <p:nvSpPr>
                  <p:cNvPr id="156" name="Rectangle 155">
                    <a:extLst>
                      <a:ext uri="{FF2B5EF4-FFF2-40B4-BE49-F238E27FC236}">
                        <a16:creationId xmlns:a16="http://schemas.microsoft.com/office/drawing/2014/main" id="{613ECF61-19AB-4D83-9250-1D2D539B34B6}"/>
                      </a:ext>
                    </a:extLst>
                  </p:cNvPr>
                  <p:cNvSpPr/>
                  <p:nvPr/>
                </p:nvSpPr>
                <p:spPr>
                  <a:xfrm>
                    <a:off x="9135173" y="1"/>
                    <a:ext cx="3069336" cy="6857999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</p:grpSp>
            <p:sp>
              <p:nvSpPr>
                <p:cNvPr id="151" name="Flowchart: Off-page Connector 150">
                  <a:extLst>
                    <a:ext uri="{FF2B5EF4-FFF2-40B4-BE49-F238E27FC236}">
                      <a16:creationId xmlns:a16="http://schemas.microsoft.com/office/drawing/2014/main" id="{D3A3CCE5-5D23-43DB-8E08-8D7FAE801B57}"/>
                    </a:ext>
                  </a:extLst>
                </p:cNvPr>
                <p:cNvSpPr/>
                <p:nvPr/>
              </p:nvSpPr>
              <p:spPr>
                <a:xfrm>
                  <a:off x="13708398" y="412159"/>
                  <a:ext cx="2225407" cy="2599981"/>
                </a:xfrm>
                <a:prstGeom prst="flowChartOffpageConnector">
                  <a:avLst/>
                </a:prstGeom>
                <a:solidFill>
                  <a:srgbClr val="E22626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r>
                    <a:rPr lang="nl-NL" sz="6000" dirty="0">
                      <a:solidFill>
                        <a:prstClr val="white"/>
                      </a:solidFill>
                      <a:latin typeface="Bahnschrift SemiBold" panose="020B0502040204020203" pitchFamily="34" charset="0"/>
                    </a:rPr>
                    <a:t>16.2B</a:t>
                  </a:r>
                </a:p>
                <a:p>
                  <a:pPr lvl="0" algn="ctr"/>
                  <a:r>
                    <a:rPr lang="nl-NL" sz="3600" dirty="0">
                      <a:solidFill>
                        <a:prstClr val="white"/>
                      </a:solidFill>
                      <a:latin typeface="Bahnschrift SemiBold" panose="020B0502040204020203" pitchFamily="34" charset="0"/>
                    </a:rPr>
                    <a:t>USD</a:t>
                  </a:r>
                </a:p>
              </p:txBody>
            </p:sp>
            <p:pic>
              <p:nvPicPr>
                <p:cNvPr id="152" name="Picture 151">
                  <a:extLst>
                    <a:ext uri="{FF2B5EF4-FFF2-40B4-BE49-F238E27FC236}">
                      <a16:creationId xmlns:a16="http://schemas.microsoft.com/office/drawing/2014/main" id="{389D9B6D-625D-44D3-A2BD-F9062B3AD5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655654" y="4232046"/>
                  <a:ext cx="2425111" cy="242511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E04A8870-C8A6-4420-80EA-693AFA7F4DE2}"/>
                </a:ext>
              </a:extLst>
            </p:cNvPr>
            <p:cNvGrpSpPr/>
            <p:nvPr/>
          </p:nvGrpSpPr>
          <p:grpSpPr>
            <a:xfrm>
              <a:off x="-38217477" y="7043223"/>
              <a:ext cx="6142859" cy="6858000"/>
              <a:chOff x="13330545" y="206079"/>
              <a:chExt cx="6142859" cy="6858000"/>
            </a:xfrm>
          </p:grpSpPr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41DEDD07-DF21-46A8-8522-6C8661FADDDF}"/>
                  </a:ext>
                </a:extLst>
              </p:cNvPr>
              <p:cNvGrpSpPr/>
              <p:nvPr/>
            </p:nvGrpSpPr>
            <p:grpSpPr>
              <a:xfrm>
                <a:off x="13330545" y="206079"/>
                <a:ext cx="3071081" cy="6858000"/>
                <a:chOff x="13330545" y="206079"/>
                <a:chExt cx="3071081" cy="6858000"/>
              </a:xfrm>
            </p:grpSpPr>
            <p:grpSp>
              <p:nvGrpSpPr>
                <p:cNvPr id="174" name="Group 173">
                  <a:extLst>
                    <a:ext uri="{FF2B5EF4-FFF2-40B4-BE49-F238E27FC236}">
                      <a16:creationId xmlns:a16="http://schemas.microsoft.com/office/drawing/2014/main" id="{715C6C17-B75B-4D11-8107-6E2132D2ECDC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71081" cy="6858000"/>
                  <a:chOff x="9135173" y="0"/>
                  <a:chExt cx="3071081" cy="6858000"/>
                </a:xfrm>
              </p:grpSpPr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B519DBD7-5CDF-47C1-92B1-7ABB06B1B96E}"/>
                      </a:ext>
                    </a:extLst>
                  </p:cNvPr>
                  <p:cNvSpPr/>
                  <p:nvPr/>
                </p:nvSpPr>
                <p:spPr>
                  <a:xfrm>
                    <a:off x="9165336" y="3671046"/>
                    <a:ext cx="3026664" cy="3186953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  <p:sp>
                <p:nvSpPr>
                  <p:cNvPr id="178" name="Rectangle 177">
                    <a:extLst>
                      <a:ext uri="{FF2B5EF4-FFF2-40B4-BE49-F238E27FC236}">
                        <a16:creationId xmlns:a16="http://schemas.microsoft.com/office/drawing/2014/main" id="{4228CE4F-CAD1-4111-92CC-199ED64223BB}"/>
                      </a:ext>
                    </a:extLst>
                  </p:cNvPr>
                  <p:cNvSpPr/>
                  <p:nvPr/>
                </p:nvSpPr>
                <p:spPr>
                  <a:xfrm>
                    <a:off x="9155288" y="3012141"/>
                    <a:ext cx="3050966" cy="658904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nl-NL" sz="3100" dirty="0" err="1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rPr>
                      <a:t>Laurene</a:t>
                    </a:r>
                    <a:r>
                      <a:rPr lang="nl-NL" sz="31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rPr>
                      <a:t> P. Jobs</a:t>
                    </a:r>
                  </a:p>
                </p:txBody>
              </p:sp>
              <p:sp>
                <p:nvSpPr>
                  <p:cNvPr id="179" name="Rectangle 178">
                    <a:extLst>
                      <a:ext uri="{FF2B5EF4-FFF2-40B4-BE49-F238E27FC236}">
                        <a16:creationId xmlns:a16="http://schemas.microsoft.com/office/drawing/2014/main" id="{71B985F8-5FBE-4FF6-8D73-816863BB500E}"/>
                      </a:ext>
                    </a:extLst>
                  </p:cNvPr>
                  <p:cNvSpPr/>
                  <p:nvPr/>
                </p:nvSpPr>
                <p:spPr>
                  <a:xfrm>
                    <a:off x="9150263" y="0"/>
                    <a:ext cx="3054245" cy="301214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  <p:sp>
                <p:nvSpPr>
                  <p:cNvPr id="180" name="Rectangle 179">
                    <a:extLst>
                      <a:ext uri="{FF2B5EF4-FFF2-40B4-BE49-F238E27FC236}">
                        <a16:creationId xmlns:a16="http://schemas.microsoft.com/office/drawing/2014/main" id="{D5279B7D-0A9D-45F0-87B3-1B8667F8C731}"/>
                      </a:ext>
                    </a:extLst>
                  </p:cNvPr>
                  <p:cNvSpPr/>
                  <p:nvPr/>
                </p:nvSpPr>
                <p:spPr>
                  <a:xfrm>
                    <a:off x="9135173" y="1"/>
                    <a:ext cx="3069336" cy="6857999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</p:grpSp>
            <p:sp>
              <p:nvSpPr>
                <p:cNvPr id="175" name="Flowchart: Off-page Connector 174">
                  <a:extLst>
                    <a:ext uri="{FF2B5EF4-FFF2-40B4-BE49-F238E27FC236}">
                      <a16:creationId xmlns:a16="http://schemas.microsoft.com/office/drawing/2014/main" id="{114E22FF-92E4-4061-89F7-A5A214F3773E}"/>
                    </a:ext>
                  </a:extLst>
                </p:cNvPr>
                <p:cNvSpPr/>
                <p:nvPr/>
              </p:nvSpPr>
              <p:spPr>
                <a:xfrm>
                  <a:off x="13708398" y="412159"/>
                  <a:ext cx="2225407" cy="2599981"/>
                </a:xfrm>
                <a:prstGeom prst="flowChartOffpageConnector">
                  <a:avLst/>
                </a:prstGeom>
                <a:solidFill>
                  <a:srgbClr val="E22626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r>
                    <a:rPr lang="nl-NL" sz="6000" dirty="0">
                      <a:solidFill>
                        <a:prstClr val="white"/>
                      </a:solidFill>
                      <a:latin typeface="Bahnschrift SemiBold" panose="020B0502040204020203" pitchFamily="34" charset="0"/>
                    </a:rPr>
                    <a:t>16.4B</a:t>
                  </a:r>
                </a:p>
                <a:p>
                  <a:pPr lvl="0" algn="ctr"/>
                  <a:r>
                    <a:rPr lang="nl-NL" sz="3600" dirty="0">
                      <a:solidFill>
                        <a:prstClr val="white"/>
                      </a:solidFill>
                      <a:latin typeface="Bahnschrift SemiBold" panose="020B0502040204020203" pitchFamily="34" charset="0"/>
                    </a:rPr>
                    <a:t>USD</a:t>
                  </a:r>
                </a:p>
              </p:txBody>
            </p:sp>
            <p:pic>
              <p:nvPicPr>
                <p:cNvPr id="176" name="Picture 175">
                  <a:extLst>
                    <a:ext uri="{FF2B5EF4-FFF2-40B4-BE49-F238E27FC236}">
                      <a16:creationId xmlns:a16="http://schemas.microsoft.com/office/drawing/2014/main" id="{60F3B93A-EF7C-4264-8316-D74CBD01FA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656661" y="4216174"/>
                  <a:ext cx="2451607" cy="2451607"/>
                </a:xfrm>
                <a:prstGeom prst="rect">
                  <a:avLst/>
                </a:prstGeom>
              </p:spPr>
            </p:pic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3F43B693-1053-4F9C-979F-9016DF0297D7}"/>
                  </a:ext>
                </a:extLst>
              </p:cNvPr>
              <p:cNvGrpSpPr/>
              <p:nvPr/>
            </p:nvGrpSpPr>
            <p:grpSpPr>
              <a:xfrm>
                <a:off x="16404068" y="206079"/>
                <a:ext cx="3069336" cy="6858000"/>
                <a:chOff x="13330545" y="206079"/>
                <a:chExt cx="3069336" cy="6858000"/>
              </a:xfrm>
            </p:grpSpPr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CFE68F50-1697-4BCC-B282-733ECEDF56DC}"/>
                    </a:ext>
                  </a:extLst>
                </p:cNvPr>
                <p:cNvGrpSpPr/>
                <p:nvPr/>
              </p:nvGrpSpPr>
              <p:grpSpPr>
                <a:xfrm>
                  <a:off x="13330545" y="206079"/>
                  <a:ext cx="3069336" cy="6858000"/>
                  <a:chOff x="9135173" y="0"/>
                  <a:chExt cx="3069336" cy="6858000"/>
                </a:xfrm>
              </p:grpSpPr>
              <p:sp>
                <p:nvSpPr>
                  <p:cNvPr id="170" name="Rectangle 169">
                    <a:extLst>
                      <a:ext uri="{FF2B5EF4-FFF2-40B4-BE49-F238E27FC236}">
                        <a16:creationId xmlns:a16="http://schemas.microsoft.com/office/drawing/2014/main" id="{B3A7EF39-46F0-4884-BBDE-DFC6C9470848}"/>
                      </a:ext>
                    </a:extLst>
                  </p:cNvPr>
                  <p:cNvSpPr/>
                  <p:nvPr/>
                </p:nvSpPr>
                <p:spPr>
                  <a:xfrm>
                    <a:off x="9135173" y="3671046"/>
                    <a:ext cx="3056827" cy="3186953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  <p:sp>
                <p:nvSpPr>
                  <p:cNvPr id="171" name="Rectangle 170">
                    <a:extLst>
                      <a:ext uri="{FF2B5EF4-FFF2-40B4-BE49-F238E27FC236}">
                        <a16:creationId xmlns:a16="http://schemas.microsoft.com/office/drawing/2014/main" id="{B6E8168D-0BC7-4AAB-A244-0567A613ADC4}"/>
                      </a:ext>
                    </a:extLst>
                  </p:cNvPr>
                  <p:cNvSpPr/>
                  <p:nvPr/>
                </p:nvSpPr>
                <p:spPr>
                  <a:xfrm>
                    <a:off x="9155288" y="3012141"/>
                    <a:ext cx="3026664" cy="658904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nl-NL" sz="3200" dirty="0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rPr>
                      <a:t>Colin Z. </a:t>
                    </a:r>
                    <a:r>
                      <a:rPr lang="nl-NL" sz="3200" dirty="0" err="1">
                        <a:solidFill>
                          <a:schemeClr val="tx1"/>
                        </a:solidFill>
                        <a:latin typeface="Bahnschrift SemiBold" panose="020B0502040204020203" pitchFamily="34" charset="0"/>
                      </a:rPr>
                      <a:t>Huang</a:t>
                    </a:r>
                    <a:endParaRPr lang="nl-NL" sz="3200" dirty="0">
                      <a:solidFill>
                        <a:schemeClr val="tx1"/>
                      </a:solidFill>
                      <a:latin typeface="Bahnschrift SemiBold" panose="020B0502040204020203" pitchFamily="34" charset="0"/>
                    </a:endParaRPr>
                  </a:p>
                </p:txBody>
              </p:sp>
              <p:sp>
                <p:nvSpPr>
                  <p:cNvPr id="172" name="Rectangle 171">
                    <a:extLst>
                      <a:ext uri="{FF2B5EF4-FFF2-40B4-BE49-F238E27FC236}">
                        <a16:creationId xmlns:a16="http://schemas.microsoft.com/office/drawing/2014/main" id="{2AFE6206-293D-431A-A7DC-79EF40568244}"/>
                      </a:ext>
                    </a:extLst>
                  </p:cNvPr>
                  <p:cNvSpPr/>
                  <p:nvPr/>
                </p:nvSpPr>
                <p:spPr>
                  <a:xfrm>
                    <a:off x="9150263" y="0"/>
                    <a:ext cx="3054245" cy="301214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  <p:sp>
                <p:nvSpPr>
                  <p:cNvPr id="173" name="Rectangle 172">
                    <a:extLst>
                      <a:ext uri="{FF2B5EF4-FFF2-40B4-BE49-F238E27FC236}">
                        <a16:creationId xmlns:a16="http://schemas.microsoft.com/office/drawing/2014/main" id="{690DA42E-D762-444C-B718-023362646B57}"/>
                      </a:ext>
                    </a:extLst>
                  </p:cNvPr>
                  <p:cNvSpPr/>
                  <p:nvPr/>
                </p:nvSpPr>
                <p:spPr>
                  <a:xfrm>
                    <a:off x="9135173" y="1"/>
                    <a:ext cx="3069336" cy="6857999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>
                      <a:latin typeface="Bahnschrift SemiBold" panose="020B0502040204020203" pitchFamily="34" charset="0"/>
                    </a:endParaRPr>
                  </a:p>
                </p:txBody>
              </p:sp>
            </p:grpSp>
            <p:sp>
              <p:nvSpPr>
                <p:cNvPr id="168" name="Flowchart: Off-page Connector 167">
                  <a:extLst>
                    <a:ext uri="{FF2B5EF4-FFF2-40B4-BE49-F238E27FC236}">
                      <a16:creationId xmlns:a16="http://schemas.microsoft.com/office/drawing/2014/main" id="{8EBCB615-01C2-4C6D-BFD5-AA6BA27742AC}"/>
                    </a:ext>
                  </a:extLst>
                </p:cNvPr>
                <p:cNvSpPr/>
                <p:nvPr/>
              </p:nvSpPr>
              <p:spPr>
                <a:xfrm>
                  <a:off x="13708398" y="412159"/>
                  <a:ext cx="2225407" cy="2599981"/>
                </a:xfrm>
                <a:prstGeom prst="flowChartOffpageConnector">
                  <a:avLst/>
                </a:prstGeom>
                <a:solidFill>
                  <a:srgbClr val="E22626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r>
                    <a:rPr lang="nl-NL" sz="6000" dirty="0">
                      <a:solidFill>
                        <a:prstClr val="white"/>
                      </a:solidFill>
                      <a:latin typeface="Bahnschrift SemiBold" panose="020B0502040204020203" pitchFamily="34" charset="0"/>
                    </a:rPr>
                    <a:t>16.5B</a:t>
                  </a:r>
                </a:p>
                <a:p>
                  <a:pPr lvl="0" algn="ctr"/>
                  <a:r>
                    <a:rPr lang="nl-NL" sz="3600" dirty="0">
                      <a:solidFill>
                        <a:prstClr val="white"/>
                      </a:solidFill>
                      <a:latin typeface="Bahnschrift SemiBold" panose="020B0502040204020203" pitchFamily="34" charset="0"/>
                    </a:rPr>
                    <a:t>USD</a:t>
                  </a:r>
                </a:p>
              </p:txBody>
            </p:sp>
            <p:pic>
              <p:nvPicPr>
                <p:cNvPr id="169" name="Picture 168">
                  <a:extLst>
                    <a:ext uri="{FF2B5EF4-FFF2-40B4-BE49-F238E27FC236}">
                      <a16:creationId xmlns:a16="http://schemas.microsoft.com/office/drawing/2014/main" id="{19FE5179-138A-4692-80F8-4AA530A262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647941" y="4222807"/>
                  <a:ext cx="2438341" cy="2438341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416780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1.04167E-6 -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7037E-6 L 1.25E-6 -1.029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1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" dur="5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0"/>
                            </p:stCondLst>
                            <p:childTnLst>
                              <p:par>
                                <p:cTn id="1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 L 1.04167E-6 -2.0081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0"/>
                            </p:stCondLst>
                            <p:childTnLst>
                              <p:par>
                                <p:cTn id="1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0"/>
                            </p:stCondLst>
                            <p:childTnLst>
                              <p:par>
                                <p:cTn id="2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000"/>
                            </p:stCondLst>
                            <p:childTnLst>
                              <p:par>
                                <p:cTn id="2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0"/>
                            </p:stCondLst>
                            <p:childTnLst>
                              <p:par>
                                <p:cTn id="3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3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4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4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0"/>
                            </p:stCondLst>
                            <p:childTnLst>
                              <p:par>
                                <p:cTn id="57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79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9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78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96296E-6 L -4.03203 -2.96296E-6 " pathEditMode="relative" rAng="0" ptsTypes="AA">
                                      <p:cBhvr>
                                        <p:cTn id="62" dur="3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602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38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38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37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8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8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57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76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76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75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18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18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37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37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36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7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7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56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77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77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76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95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95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59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4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4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" dur="2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2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18" grpId="0" animBg="1"/>
      <p:bldP spid="18" grpId="1" animBg="1"/>
      <p:bldP spid="27" grpId="0" animBg="1"/>
      <p:bldP spid="27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</Words>
  <Application>Microsoft Office PowerPoint</Application>
  <PresentationFormat>Widescreen</PresentationFormat>
  <Paragraphs>61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Bahnschrift SemiBold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2020-11-14T14:49:51Z</dcterms:created>
  <dcterms:modified xsi:type="dcterms:W3CDTF">2020-11-14T14:49:54Z</dcterms:modified>
</cp:coreProperties>
</file>